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68FA3-7586-2FD0-ADC5-76D002B812C0}" v="12" dt="2021-03-17T19:04:36.031"/>
    <p1510:client id="{8EFA626B-5CD7-7CF2-4EE1-70AE3F2AE174}" v="511" dt="2021-03-15T19:04:20.036"/>
    <p1510:client id="{973DF4A7-DCC2-8722-7A3B-E596B163383C}" v="1058" dt="2021-03-15T18:50:02.529"/>
    <p1510:client id="{BB4D2C70-D3FB-4791-8C60-FA4F3CAA2D4D}" v="46" dt="2021-03-12T09:19:37.760"/>
    <p1510:client id="{C874EC7A-4C47-AE93-0615-2676BA136BC4}" v="360" dt="2021-03-15T19:31:39.931"/>
    <p1510:client id="{E29DB8C7-9182-8E29-B7C0-3A8AF4A5FA43}" v="102" dt="2021-03-15T19:18:12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570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transition spd="slow">
    <p:fad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3081887"/>
          </a:xfrm>
        </p:spPr>
        <p:txBody>
          <a:bodyPr/>
          <a:lstStyle/>
          <a:p>
            <a:r>
              <a:rPr lang="en-US" err="1"/>
              <a:t>Bezpieczeństwo</a:t>
            </a:r>
            <a:r>
              <a:rPr lang="en-US"/>
              <a:t> w </a:t>
            </a:r>
            <a:r>
              <a:rPr lang="en-US" err="1"/>
              <a:t>internecie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101" y="5238750"/>
            <a:ext cx="10572000" cy="11438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/>
              <a:t>Co </a:t>
            </a:r>
            <a:r>
              <a:rPr lang="en-US" sz="2400" b="1" dirty="0" err="1"/>
              <a:t>robić</a:t>
            </a:r>
            <a:r>
              <a:rPr lang="en-US" sz="2400" b="1" dirty="0"/>
              <a:t> by </a:t>
            </a:r>
            <a:r>
              <a:rPr lang="en-US" sz="2400" b="1" dirty="0" err="1"/>
              <a:t>być</a:t>
            </a:r>
            <a:r>
              <a:rPr lang="en-US" sz="2400" b="1" dirty="0"/>
              <a:t> </a:t>
            </a:r>
            <a:r>
              <a:rPr lang="en-US" sz="2400" b="1" dirty="0" err="1"/>
              <a:t>bezpiecznym</a:t>
            </a:r>
            <a:r>
              <a:rPr lang="en-US" sz="2400" b="1" dirty="0"/>
              <a:t> w </a:t>
            </a:r>
            <a:r>
              <a:rPr lang="en-US" sz="2400" b="1" dirty="0" err="1" smtClean="0"/>
              <a:t>internecie</a:t>
            </a:r>
            <a:endParaRPr lang="pl-PL" sz="2400" b="1" dirty="0" smtClean="0"/>
          </a:p>
          <a:p>
            <a:r>
              <a:rPr lang="pl-PL" sz="2400" b="1" dirty="0" err="1" smtClean="0"/>
              <a:t>Oliwier</a:t>
            </a:r>
            <a:r>
              <a:rPr lang="pl-PL" sz="2400" b="1" dirty="0" smtClean="0"/>
              <a:t> Gromadzki kl. </a:t>
            </a:r>
            <a:r>
              <a:rPr lang="pl-PL" sz="2400" b="1" dirty="0"/>
              <a:t>8</a:t>
            </a:r>
            <a:r>
              <a:rPr lang="pl-PL" sz="2400" b="1" dirty="0" smtClean="0"/>
              <a:t>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9002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97A8F87-3E7C-4818-9369-3564201B8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pl-PL"/>
              <a:t>Zapamiętaj!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5408382-557F-4ED0-98B4-1B95B0E79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/>
          </a:bodyPr>
          <a:lstStyle/>
          <a:p>
            <a:r>
              <a:rPr lang="pl-PL"/>
              <a:t>Pamiętaj, że powinieneś przestrzegać wszystkich zasad bezpieczeństwa w </a:t>
            </a:r>
            <a:r>
              <a:rPr lang="pl-PL" err="1"/>
              <a:t>internecie</a:t>
            </a:r>
            <a:r>
              <a:rPr lang="pl-PL"/>
              <a:t> jeśli zapomnisz nawet o jednej to możesz narazić się na duże ryzyko!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BC8832B8-75D1-44A2-A6A3-965E4E17E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138" y="2814638"/>
            <a:ext cx="2913062" cy="29130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70214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A01907A-BF04-440F-BA0D-49BC962734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tekst&#10;&#10;Opis wygenerowany automatycznie">
            <a:extLst>
              <a:ext uri="{FF2B5EF4-FFF2-40B4-BE49-F238E27FC236}">
                <a16:creationId xmlns="" xmlns:a16="http://schemas.microsoft.com/office/drawing/2014/main" id="{8450F61A-3A87-4CD1-A952-B90A180DB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13" y="643467"/>
            <a:ext cx="78637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14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89A69AF-D57B-49B4-886C-D4A5DC1944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CABDC08D-6093-4397-92D4-54D00E2BB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7E495A7-76BF-48FA-A529-9BEE8E64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pl-PL" sz="3400"/>
              <a:t>Najważniejsze zasady bezpieczeństwa w </a:t>
            </a:r>
            <a:r>
              <a:rPr lang="pl-PL" sz="3400" err="1"/>
              <a:t>internecie</a:t>
            </a:r>
            <a:endParaRPr lang="pl-PL" sz="34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DE0FC24-E6FC-4A2C-8355-C53B1AD02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pl-PL"/>
              <a:t>Chroń swoją prywatność</a:t>
            </a:r>
          </a:p>
          <a:p>
            <a:r>
              <a:rPr lang="pl-PL"/>
              <a:t>Mów jeśli coś jest nie tak</a:t>
            </a:r>
          </a:p>
          <a:p>
            <a:r>
              <a:rPr lang="pl-PL"/>
              <a:t>Nie ufaj obcym w sieci</a:t>
            </a:r>
          </a:p>
          <a:p>
            <a:r>
              <a:rPr lang="pl-PL"/>
              <a:t>Szanuj innych w sieci</a:t>
            </a:r>
          </a:p>
          <a:p>
            <a:r>
              <a:rPr lang="pl-PL"/>
              <a:t>Korzystaj z </a:t>
            </a:r>
            <a:r>
              <a:rPr lang="pl-PL" err="1"/>
              <a:t>internetu</a:t>
            </a:r>
            <a:r>
              <a:rPr lang="pl-PL"/>
              <a:t> rozsądnie</a:t>
            </a:r>
          </a:p>
        </p:txBody>
      </p:sp>
    </p:spTree>
    <p:extLst>
      <p:ext uri="{BB962C8B-B14F-4D97-AF65-F5344CB8AC3E}">
        <p14:creationId xmlns:p14="http://schemas.microsoft.com/office/powerpoint/2010/main" val="2443851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soba, computer, mężczyzna, wewnątrz&#10;&#10;Opis wygenerowany automatycznie">
            <a:extLst>
              <a:ext uri="{FF2B5EF4-FFF2-40B4-BE49-F238E27FC236}">
                <a16:creationId xmlns="" xmlns:a16="http://schemas.microsoft.com/office/drawing/2014/main" id="{20DE16C7-BDDD-4395-919D-97D0A3320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96" r="9091" b="729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Freeform 9">
            <a:extLst>
              <a:ext uri="{FF2B5EF4-FFF2-40B4-BE49-F238E27FC236}">
                <a16:creationId xmlns="" xmlns:a16="http://schemas.microsoft.com/office/drawing/2014/main" id="{72319FFA-0E4F-4E0B-BEBA-A9DD4B41AA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0F43E8-B5DE-40E6-B407-4D57EACE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1559412"/>
          </a:xfrm>
        </p:spPr>
        <p:txBody>
          <a:bodyPr>
            <a:normAutofit/>
          </a:bodyPr>
          <a:lstStyle/>
          <a:p>
            <a:r>
              <a:rPr lang="pl-PL"/>
              <a:t>Chroń swoją prywatność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2D4FDC1-49D0-4048-84E3-F92B4DF1C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4921687" cy="363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/>
              <a:t>Nie podawaj swoich danych, takich jak hasła czy adres domu oraz nie wchodź w linki i nie pobieraj rzeczy od obcych osób.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/>
              <a:t>  Mogą się nieść za tym różne konsekwencje np. 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/>
              <a:t>- Wkradnięcie się na twoje konta i pisanie z nich dziwnych wiadomości</a:t>
            </a:r>
          </a:p>
          <a:p>
            <a:pPr>
              <a:lnSpc>
                <a:spcPct val="90000"/>
              </a:lnSpc>
              <a:buNone/>
            </a:pPr>
            <a:r>
              <a:rPr lang="pl-PL">
                <a:ea typeface="+mn-lt"/>
                <a:cs typeface="+mn-lt"/>
              </a:rPr>
              <a:t>- Nachodzenie cię  w twoim domu przez różne osoby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/>
              <a:t>- W linkach mogą być zawarte wirusy</a:t>
            </a:r>
          </a:p>
          <a:p>
            <a:pPr marL="0" indent="0">
              <a:lnSpc>
                <a:spcPct val="90000"/>
              </a:lnSpc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1896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C52D5B5-E709-4BB6-BD26-DAFF73AD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pl-PL"/>
              <a:t>Mów jeśli jest coś nie tak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8B1DAA8-3787-4CB9-91A1-FF1CC442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pl-PL"/>
              <a:t>Rozmawiaj o swoich problemach w sieci z rodzicami. Gdy nie radzisz sobie z hejtem to </a:t>
            </a:r>
            <a:r>
              <a:rPr lang="pl-PL">
                <a:ea typeface="+mn-lt"/>
                <a:cs typeface="+mn-lt"/>
              </a:rPr>
              <a:t>możesz w takiej sytuacji skontaktować się z Telefonem Zaufania dla Dzieci i Młodzieży, dzwoniąc pod bezpłatny numer 116 111.</a:t>
            </a:r>
            <a:endParaRPr lang="pl-PL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0D55E3F6-A8FA-4BB4-9061-D20CB5960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56" y="241300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13976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50D13E6-793E-41A1-BD5D-45F099AC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Nie ufaj obcym w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FFA77BC-3F1C-4296-A9AB-7FABC55DE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 rozmawiaj z obcymi osobami w sieci, ponieważ nie można ufać im w 100%. Jeśli będą chcieli się z tobą spotkać to powiadom o tym rodziców.</a:t>
            </a:r>
          </a:p>
        </p:txBody>
      </p:sp>
    </p:spTree>
    <p:extLst>
      <p:ext uri="{BB962C8B-B14F-4D97-AF65-F5344CB8AC3E}">
        <p14:creationId xmlns:p14="http://schemas.microsoft.com/office/powerpoint/2010/main" val="1335109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883B32B-1730-4E0C-9BBD-5B685C6F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pl-PL"/>
              <a:t>Szanuj innych w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661FB4D-8FC2-4464-BACE-831277CBE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pl-PL"/>
              <a:t>Bądź miły dla innych, ponieważ osoba </a:t>
            </a:r>
            <a:r>
              <a:rPr lang="pl-PL" err="1"/>
              <a:t>hejtowana</a:t>
            </a:r>
            <a:r>
              <a:rPr lang="pl-PL"/>
              <a:t> może sobie z tym </a:t>
            </a:r>
            <a:r>
              <a:rPr lang="pl-PL" err="1"/>
              <a:t>nieporadzić</a:t>
            </a:r>
            <a:r>
              <a:rPr lang="pl-PL"/>
              <a:t>, a ty przez to możesz mieć duże konsekwencje.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7FDAB692-5EA1-4BB7-85A7-E64CE121D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851" y="2904922"/>
            <a:ext cx="6277349" cy="273249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67423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4C1EE6B-C083-4C1C-8B8B-609D7C6644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osoba&#10;&#10;Opis wygenerowany automatycznie">
            <a:extLst>
              <a:ext uri="{FF2B5EF4-FFF2-40B4-BE49-F238E27FC236}">
                <a16:creationId xmlns="" xmlns:a16="http://schemas.microsoft.com/office/drawing/2014/main" id="{9DFE1CC9-CCCB-49E6-99A1-C0B3BF9C7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6" r="1" b="1534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19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CE22138-0C54-456D-9DA1-6002DAC1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pl-PL"/>
              <a:t>Korzystaj z </a:t>
            </a:r>
            <a:r>
              <a:rPr lang="pl-PL" err="1"/>
              <a:t>internetu</a:t>
            </a:r>
            <a:r>
              <a:rPr lang="pl-PL"/>
              <a:t> rozsądnie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243F98F-E76E-4403-9D26-EA39860B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pl-PL" dirty="0"/>
              <a:t>Zbyt długie korzystanie z </a:t>
            </a:r>
            <a:r>
              <a:rPr lang="pl-PL" dirty="0" err="1"/>
              <a:t>internetu</a:t>
            </a:r>
            <a:r>
              <a:rPr lang="pl-PL" dirty="0"/>
              <a:t> może doprowadzić do wady wzroku lub pogorszyć twoje kontakty ze znajomymi w </a:t>
            </a:r>
            <a:r>
              <a:rPr lang="pl-PL" dirty="0" err="1"/>
              <a:t>prawdziwymym</a:t>
            </a:r>
            <a:r>
              <a:rPr lang="pl-PL" dirty="0"/>
              <a:t> życiu.</a:t>
            </a:r>
          </a:p>
          <a:p>
            <a:pPr marL="0" indent="0">
              <a:buNone/>
            </a:pPr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9DBCD7BE-CA5C-497C-A3DE-5C92567E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196" y="2413000"/>
            <a:ext cx="4980659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56769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</TotalTime>
  <Words>213</Words>
  <Application>Microsoft Office PowerPoint</Application>
  <PresentationFormat>Niestandardowy</PresentationFormat>
  <Paragraphs>25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Quotable</vt:lpstr>
      <vt:lpstr>Bezpieczeństwo w internecie</vt:lpstr>
      <vt:lpstr>Prezentacja programu PowerPoint</vt:lpstr>
      <vt:lpstr>Najważniejsze zasady bezpieczeństwa w internecie</vt:lpstr>
      <vt:lpstr>Chroń swoją prywatność</vt:lpstr>
      <vt:lpstr>Mów jeśli jest coś nie tak </vt:lpstr>
      <vt:lpstr>Nie ufaj obcym w sieci</vt:lpstr>
      <vt:lpstr>Szanuj innych w sieci</vt:lpstr>
      <vt:lpstr>Prezentacja programu PowerPoint</vt:lpstr>
      <vt:lpstr>Korzystaj z internetu rozsądnie </vt:lpstr>
      <vt:lpstr>Zapamiętaj!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Kowalski Ryszard</cp:lastModifiedBy>
  <cp:revision>8</cp:revision>
  <dcterms:created xsi:type="dcterms:W3CDTF">2021-03-12T09:17:40Z</dcterms:created>
  <dcterms:modified xsi:type="dcterms:W3CDTF">2022-03-21T13:43:20Z</dcterms:modified>
</cp:coreProperties>
</file>