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7" r:id="rId13"/>
    <p:sldId id="266"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A1273-4C3B-420A-8AEB-D5C4F92BA86B}" v="61" dt="2021-03-19T09:01:01.8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90" y="4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 Olczak" userId="S::jan.olczak@dwojkasp2.mlawa.pl::b81aaf17-417e-4394-b259-23b53c1baff5" providerId="AD" clId="Web-{BDCA1273-4C3B-420A-8AEB-D5C4F92BA86B}"/>
    <pc:docChg chg="modSld">
      <pc:chgData name="Jan Olczak" userId="S::jan.olczak@dwojkasp2.mlawa.pl::b81aaf17-417e-4394-b259-23b53c1baff5" providerId="AD" clId="Web-{BDCA1273-4C3B-420A-8AEB-D5C4F92BA86B}" dt="2021-03-19T09:01:00.744" v="21" actId="20577"/>
      <pc:docMkLst>
        <pc:docMk/>
      </pc:docMkLst>
      <pc:sldChg chg="modSp">
        <pc:chgData name="Jan Olczak" userId="S::jan.olczak@dwojkasp2.mlawa.pl::b81aaf17-417e-4394-b259-23b53c1baff5" providerId="AD" clId="Web-{BDCA1273-4C3B-420A-8AEB-D5C4F92BA86B}" dt="2021-03-19T09:00:14.946" v="14" actId="20577"/>
        <pc:sldMkLst>
          <pc:docMk/>
          <pc:sldMk cId="1276124721" sldId="257"/>
        </pc:sldMkLst>
        <pc:spChg chg="mod">
          <ac:chgData name="Jan Olczak" userId="S::jan.olczak@dwojkasp2.mlawa.pl::b81aaf17-417e-4394-b259-23b53c1baff5" providerId="AD" clId="Web-{BDCA1273-4C3B-420A-8AEB-D5C4F92BA86B}" dt="2021-03-19T08:59:30.914" v="1" actId="20577"/>
          <ac:spMkLst>
            <pc:docMk/>
            <pc:sldMk cId="1276124721" sldId="257"/>
            <ac:spMk id="2" creationId="{5AA58F0C-30EE-44D2-B746-24F81AE8FC59}"/>
          </ac:spMkLst>
        </pc:spChg>
        <pc:spChg chg="mod">
          <ac:chgData name="Jan Olczak" userId="S::jan.olczak@dwojkasp2.mlawa.pl::b81aaf17-417e-4394-b259-23b53c1baff5" providerId="AD" clId="Web-{BDCA1273-4C3B-420A-8AEB-D5C4F92BA86B}" dt="2021-03-19T09:00:14.946" v="14" actId="20577"/>
          <ac:spMkLst>
            <pc:docMk/>
            <pc:sldMk cId="1276124721" sldId="257"/>
            <ac:spMk id="3" creationId="{725C0A44-C63A-4216-8939-29D56AF049A6}"/>
          </ac:spMkLst>
        </pc:spChg>
      </pc:sldChg>
      <pc:sldChg chg="modSp">
        <pc:chgData name="Jan Olczak" userId="S::jan.olczak@dwojkasp2.mlawa.pl::b81aaf17-417e-4394-b259-23b53c1baff5" providerId="AD" clId="Web-{BDCA1273-4C3B-420A-8AEB-D5C4F92BA86B}" dt="2021-03-19T09:00:22.055" v="15" actId="20577"/>
        <pc:sldMkLst>
          <pc:docMk/>
          <pc:sldMk cId="3994406838" sldId="258"/>
        </pc:sldMkLst>
        <pc:spChg chg="mod">
          <ac:chgData name="Jan Olczak" userId="S::jan.olczak@dwojkasp2.mlawa.pl::b81aaf17-417e-4394-b259-23b53c1baff5" providerId="AD" clId="Web-{BDCA1273-4C3B-420A-8AEB-D5C4F92BA86B}" dt="2021-03-19T09:00:22.055" v="15" actId="20577"/>
          <ac:spMkLst>
            <pc:docMk/>
            <pc:sldMk cId="3994406838" sldId="258"/>
            <ac:spMk id="3" creationId="{78BFED96-9894-4F45-BEEB-8B08B4202B6A}"/>
          </ac:spMkLst>
        </pc:spChg>
      </pc:sldChg>
      <pc:sldChg chg="modSp">
        <pc:chgData name="Jan Olczak" userId="S::jan.olczak@dwojkasp2.mlawa.pl::b81aaf17-417e-4394-b259-23b53c1baff5" providerId="AD" clId="Web-{BDCA1273-4C3B-420A-8AEB-D5C4F92BA86B}" dt="2021-03-19T09:00:29.743" v="16" actId="20577"/>
        <pc:sldMkLst>
          <pc:docMk/>
          <pc:sldMk cId="2006709476" sldId="259"/>
        </pc:sldMkLst>
        <pc:spChg chg="mod">
          <ac:chgData name="Jan Olczak" userId="S::jan.olczak@dwojkasp2.mlawa.pl::b81aaf17-417e-4394-b259-23b53c1baff5" providerId="AD" clId="Web-{BDCA1273-4C3B-420A-8AEB-D5C4F92BA86B}" dt="2021-03-19T09:00:29.743" v="16" actId="20577"/>
          <ac:spMkLst>
            <pc:docMk/>
            <pc:sldMk cId="2006709476" sldId="259"/>
            <ac:spMk id="3" creationId="{20678C5C-7B70-4E31-AE21-1E93E14B5300}"/>
          </ac:spMkLst>
        </pc:spChg>
      </pc:sldChg>
      <pc:sldChg chg="modSp">
        <pc:chgData name="Jan Olczak" userId="S::jan.olczak@dwojkasp2.mlawa.pl::b81aaf17-417e-4394-b259-23b53c1baff5" providerId="AD" clId="Web-{BDCA1273-4C3B-420A-8AEB-D5C4F92BA86B}" dt="2021-03-19T09:00:37.040" v="17" actId="20577"/>
        <pc:sldMkLst>
          <pc:docMk/>
          <pc:sldMk cId="908387918" sldId="260"/>
        </pc:sldMkLst>
        <pc:spChg chg="mod">
          <ac:chgData name="Jan Olczak" userId="S::jan.olczak@dwojkasp2.mlawa.pl::b81aaf17-417e-4394-b259-23b53c1baff5" providerId="AD" clId="Web-{BDCA1273-4C3B-420A-8AEB-D5C4F92BA86B}" dt="2021-03-19T09:00:37.040" v="17" actId="20577"/>
          <ac:spMkLst>
            <pc:docMk/>
            <pc:sldMk cId="908387918" sldId="260"/>
            <ac:spMk id="3" creationId="{B94509AD-3E73-429F-A081-7367EC18B678}"/>
          </ac:spMkLst>
        </pc:spChg>
      </pc:sldChg>
      <pc:sldChg chg="modSp">
        <pc:chgData name="Jan Olczak" userId="S::jan.olczak@dwojkasp2.mlawa.pl::b81aaf17-417e-4394-b259-23b53c1baff5" providerId="AD" clId="Web-{BDCA1273-4C3B-420A-8AEB-D5C4F92BA86B}" dt="2021-03-19T09:00:42.618" v="18" actId="20577"/>
        <pc:sldMkLst>
          <pc:docMk/>
          <pc:sldMk cId="3272618891" sldId="261"/>
        </pc:sldMkLst>
        <pc:spChg chg="mod">
          <ac:chgData name="Jan Olczak" userId="S::jan.olczak@dwojkasp2.mlawa.pl::b81aaf17-417e-4394-b259-23b53c1baff5" providerId="AD" clId="Web-{BDCA1273-4C3B-420A-8AEB-D5C4F92BA86B}" dt="2021-03-19T09:00:42.618" v="18" actId="20577"/>
          <ac:spMkLst>
            <pc:docMk/>
            <pc:sldMk cId="3272618891" sldId="261"/>
            <ac:spMk id="3" creationId="{48EF5503-7946-46AC-B038-413331ACDAB0}"/>
          </ac:spMkLst>
        </pc:spChg>
      </pc:sldChg>
      <pc:sldChg chg="modSp">
        <pc:chgData name="Jan Olczak" userId="S::jan.olczak@dwojkasp2.mlawa.pl::b81aaf17-417e-4394-b259-23b53c1baff5" providerId="AD" clId="Web-{BDCA1273-4C3B-420A-8AEB-D5C4F92BA86B}" dt="2021-03-19T09:00:48.822" v="19" actId="20577"/>
        <pc:sldMkLst>
          <pc:docMk/>
          <pc:sldMk cId="234099069" sldId="262"/>
        </pc:sldMkLst>
        <pc:spChg chg="mod">
          <ac:chgData name="Jan Olczak" userId="S::jan.olczak@dwojkasp2.mlawa.pl::b81aaf17-417e-4394-b259-23b53c1baff5" providerId="AD" clId="Web-{BDCA1273-4C3B-420A-8AEB-D5C4F92BA86B}" dt="2021-03-19T09:00:48.822" v="19" actId="20577"/>
          <ac:spMkLst>
            <pc:docMk/>
            <pc:sldMk cId="234099069" sldId="262"/>
            <ac:spMk id="3" creationId="{7960E4A9-A9D4-401B-AAC9-1779DBCC5A4F}"/>
          </ac:spMkLst>
        </pc:spChg>
      </pc:sldChg>
      <pc:sldChg chg="modSp">
        <pc:chgData name="Jan Olczak" userId="S::jan.olczak@dwojkasp2.mlawa.pl::b81aaf17-417e-4394-b259-23b53c1baff5" providerId="AD" clId="Web-{BDCA1273-4C3B-420A-8AEB-D5C4F92BA86B}" dt="2021-03-19T09:00:55.025" v="20" actId="20577"/>
        <pc:sldMkLst>
          <pc:docMk/>
          <pc:sldMk cId="2459875530" sldId="263"/>
        </pc:sldMkLst>
        <pc:spChg chg="mod">
          <ac:chgData name="Jan Olczak" userId="S::jan.olczak@dwojkasp2.mlawa.pl::b81aaf17-417e-4394-b259-23b53c1baff5" providerId="AD" clId="Web-{BDCA1273-4C3B-420A-8AEB-D5C4F92BA86B}" dt="2021-03-19T09:00:55.025" v="20" actId="20577"/>
          <ac:spMkLst>
            <pc:docMk/>
            <pc:sldMk cId="2459875530" sldId="263"/>
            <ac:spMk id="3" creationId="{E2F8483B-762A-4621-BC23-61BD0056583D}"/>
          </ac:spMkLst>
        </pc:spChg>
      </pc:sldChg>
      <pc:sldChg chg="modSp">
        <pc:chgData name="Jan Olczak" userId="S::jan.olczak@dwojkasp2.mlawa.pl::b81aaf17-417e-4394-b259-23b53c1baff5" providerId="AD" clId="Web-{BDCA1273-4C3B-420A-8AEB-D5C4F92BA86B}" dt="2021-03-19T09:01:00.744" v="21" actId="20577"/>
        <pc:sldMkLst>
          <pc:docMk/>
          <pc:sldMk cId="941699472" sldId="264"/>
        </pc:sldMkLst>
        <pc:spChg chg="mod">
          <ac:chgData name="Jan Olczak" userId="S::jan.olczak@dwojkasp2.mlawa.pl::b81aaf17-417e-4394-b259-23b53c1baff5" providerId="AD" clId="Web-{BDCA1273-4C3B-420A-8AEB-D5C4F92BA86B}" dt="2021-03-19T09:01:00.744" v="21" actId="20577"/>
          <ac:spMkLst>
            <pc:docMk/>
            <pc:sldMk cId="941699472" sldId="264"/>
            <ac:spMk id="3" creationId="{A6D6AD94-0B82-4A6B-B016-C4AAAB2ABA92}"/>
          </ac:spMkLst>
        </pc:spChg>
      </pc:sldChg>
      <pc:sldChg chg="modSp">
        <pc:chgData name="Jan Olczak" userId="S::jan.olczak@dwojkasp2.mlawa.pl::b81aaf17-417e-4394-b259-23b53c1baff5" providerId="AD" clId="Web-{BDCA1273-4C3B-420A-8AEB-D5C4F92BA86B}" dt="2021-03-19T09:00:08.977" v="13" actId="20577"/>
        <pc:sldMkLst>
          <pc:docMk/>
          <pc:sldMk cId="2741258799" sldId="265"/>
        </pc:sldMkLst>
        <pc:spChg chg="mod">
          <ac:chgData name="Jan Olczak" userId="S::jan.olczak@dwojkasp2.mlawa.pl::b81aaf17-417e-4394-b259-23b53c1baff5" providerId="AD" clId="Web-{BDCA1273-4C3B-420A-8AEB-D5C4F92BA86B}" dt="2021-03-19T09:00:08.977" v="13" actId="20577"/>
          <ac:spMkLst>
            <pc:docMk/>
            <pc:sldMk cId="2741258799" sldId="265"/>
            <ac:spMk id="3" creationId="{79846130-15D0-435F-9DBB-24A3BF6D2C34}"/>
          </ac:spMkLst>
        </pc:spChg>
      </pc:sldChg>
    </pc:docChg>
  </pc:docChgLst>
  <pc:docChgLst>
    <pc:chgData name="Jan Olczak" userId="b81aaf17-417e-4394-b259-23b53c1baff5" providerId="ADAL" clId="{BFE8D3B6-B7B7-4BC1-A5F6-A30AFC219D93}"/>
    <pc:docChg chg="undo custSel addSld delSld modSld sldOrd">
      <pc:chgData name="Jan Olczak" userId="b81aaf17-417e-4394-b259-23b53c1baff5" providerId="ADAL" clId="{BFE8D3B6-B7B7-4BC1-A5F6-A30AFC219D93}" dt="2021-03-19T09:44:49.587" v="880"/>
      <pc:docMkLst>
        <pc:docMk/>
      </pc:docMkLst>
      <pc:sldChg chg="addSp modSp mod modTransition">
        <pc:chgData name="Jan Olczak" userId="b81aaf17-417e-4394-b259-23b53c1baff5" providerId="ADAL" clId="{BFE8D3B6-B7B7-4BC1-A5F6-A30AFC219D93}" dt="2021-03-19T09:42:47.203" v="861" actId="1582"/>
        <pc:sldMkLst>
          <pc:docMk/>
          <pc:sldMk cId="2334513697" sldId="256"/>
        </pc:sldMkLst>
        <pc:spChg chg="add mod">
          <ac:chgData name="Jan Olczak" userId="b81aaf17-417e-4394-b259-23b53c1baff5" providerId="ADAL" clId="{BFE8D3B6-B7B7-4BC1-A5F6-A30AFC219D93}" dt="2021-03-19T09:42:47.203" v="861" actId="1582"/>
          <ac:spMkLst>
            <pc:docMk/>
            <pc:sldMk cId="2334513697" sldId="256"/>
            <ac:spMk id="4" creationId="{526B9C0B-C239-41D6-8B00-ACFA57CAD9FA}"/>
          </ac:spMkLst>
        </pc:spChg>
      </pc:sldChg>
      <pc:sldChg chg="addSp modSp modTransition modAnim">
        <pc:chgData name="Jan Olczak" userId="b81aaf17-417e-4394-b259-23b53c1baff5" providerId="ADAL" clId="{BFE8D3B6-B7B7-4BC1-A5F6-A30AFC219D93}" dt="2021-03-19T09:42:52.055" v="863"/>
        <pc:sldMkLst>
          <pc:docMk/>
          <pc:sldMk cId="1276124721" sldId="257"/>
        </pc:sldMkLst>
        <pc:spChg chg="mod">
          <ac:chgData name="Jan Olczak" userId="b81aaf17-417e-4394-b259-23b53c1baff5" providerId="ADAL" clId="{BFE8D3B6-B7B7-4BC1-A5F6-A30AFC219D93}" dt="2021-03-19T09:37:01.744" v="735" actId="122"/>
          <ac:spMkLst>
            <pc:docMk/>
            <pc:sldMk cId="1276124721" sldId="257"/>
            <ac:spMk id="2" creationId="{5AA58F0C-30EE-44D2-B746-24F81AE8FC59}"/>
          </ac:spMkLst>
        </pc:spChg>
        <pc:spChg chg="add mod">
          <ac:chgData name="Jan Olczak" userId="b81aaf17-417e-4394-b259-23b53c1baff5" providerId="ADAL" clId="{BFE8D3B6-B7B7-4BC1-A5F6-A30AFC219D93}" dt="2021-03-19T09:42:52.055" v="863"/>
          <ac:spMkLst>
            <pc:docMk/>
            <pc:sldMk cId="1276124721" sldId="257"/>
            <ac:spMk id="5" creationId="{C52223B6-20C1-4700-BA3A-8101203C4078}"/>
          </ac:spMkLst>
        </pc:spChg>
      </pc:sldChg>
      <pc:sldChg chg="addSp modSp modTransition modAnim">
        <pc:chgData name="Jan Olczak" userId="b81aaf17-417e-4394-b259-23b53c1baff5" providerId="ADAL" clId="{BFE8D3B6-B7B7-4BC1-A5F6-A30AFC219D93}" dt="2021-03-19T09:42:52.761" v="864"/>
        <pc:sldMkLst>
          <pc:docMk/>
          <pc:sldMk cId="3994406838" sldId="258"/>
        </pc:sldMkLst>
        <pc:spChg chg="mod">
          <ac:chgData name="Jan Olczak" userId="b81aaf17-417e-4394-b259-23b53c1baff5" providerId="ADAL" clId="{BFE8D3B6-B7B7-4BC1-A5F6-A30AFC219D93}" dt="2021-03-19T09:37:05.599" v="736" actId="122"/>
          <ac:spMkLst>
            <pc:docMk/>
            <pc:sldMk cId="3994406838" sldId="258"/>
            <ac:spMk id="2" creationId="{8BA41C08-24C2-4B07-9956-101F16EDAB9D}"/>
          </ac:spMkLst>
        </pc:spChg>
        <pc:spChg chg="add mod">
          <ac:chgData name="Jan Olczak" userId="b81aaf17-417e-4394-b259-23b53c1baff5" providerId="ADAL" clId="{BFE8D3B6-B7B7-4BC1-A5F6-A30AFC219D93}" dt="2021-03-19T09:42:52.761" v="864"/>
          <ac:spMkLst>
            <pc:docMk/>
            <pc:sldMk cId="3994406838" sldId="258"/>
            <ac:spMk id="5" creationId="{842C703C-29E1-4E0C-B496-A8675B80CA2E}"/>
          </ac:spMkLst>
        </pc:spChg>
      </pc:sldChg>
      <pc:sldChg chg="addSp modSp modTransition modAnim">
        <pc:chgData name="Jan Olczak" userId="b81aaf17-417e-4394-b259-23b53c1baff5" providerId="ADAL" clId="{BFE8D3B6-B7B7-4BC1-A5F6-A30AFC219D93}" dt="2021-03-19T09:42:53.456" v="865"/>
        <pc:sldMkLst>
          <pc:docMk/>
          <pc:sldMk cId="2006709476" sldId="259"/>
        </pc:sldMkLst>
        <pc:spChg chg="mod">
          <ac:chgData name="Jan Olczak" userId="b81aaf17-417e-4394-b259-23b53c1baff5" providerId="ADAL" clId="{BFE8D3B6-B7B7-4BC1-A5F6-A30AFC219D93}" dt="2021-03-19T09:37:09.135" v="737" actId="122"/>
          <ac:spMkLst>
            <pc:docMk/>
            <pc:sldMk cId="2006709476" sldId="259"/>
            <ac:spMk id="2" creationId="{02E2D3A6-3743-44FC-A08E-F7E7DE083D7B}"/>
          </ac:spMkLst>
        </pc:spChg>
        <pc:spChg chg="add mod">
          <ac:chgData name="Jan Olczak" userId="b81aaf17-417e-4394-b259-23b53c1baff5" providerId="ADAL" clId="{BFE8D3B6-B7B7-4BC1-A5F6-A30AFC219D93}" dt="2021-03-19T09:42:53.456" v="865"/>
          <ac:spMkLst>
            <pc:docMk/>
            <pc:sldMk cId="2006709476" sldId="259"/>
            <ac:spMk id="5" creationId="{13A9676B-6496-4FB5-BBE8-29CA710F0664}"/>
          </ac:spMkLst>
        </pc:spChg>
      </pc:sldChg>
      <pc:sldChg chg="addSp modSp modTransition modAnim">
        <pc:chgData name="Jan Olczak" userId="b81aaf17-417e-4394-b259-23b53c1baff5" providerId="ADAL" clId="{BFE8D3B6-B7B7-4BC1-A5F6-A30AFC219D93}" dt="2021-03-19T09:42:54.147" v="866"/>
        <pc:sldMkLst>
          <pc:docMk/>
          <pc:sldMk cId="908387918" sldId="260"/>
        </pc:sldMkLst>
        <pc:spChg chg="mod">
          <ac:chgData name="Jan Olczak" userId="b81aaf17-417e-4394-b259-23b53c1baff5" providerId="ADAL" clId="{BFE8D3B6-B7B7-4BC1-A5F6-A30AFC219D93}" dt="2021-03-19T09:37:12.743" v="738" actId="122"/>
          <ac:spMkLst>
            <pc:docMk/>
            <pc:sldMk cId="908387918" sldId="260"/>
            <ac:spMk id="2" creationId="{EE7F433D-C42D-4C49-861E-F0A61A8813CE}"/>
          </ac:spMkLst>
        </pc:spChg>
        <pc:spChg chg="add mod">
          <ac:chgData name="Jan Olczak" userId="b81aaf17-417e-4394-b259-23b53c1baff5" providerId="ADAL" clId="{BFE8D3B6-B7B7-4BC1-A5F6-A30AFC219D93}" dt="2021-03-19T09:42:54.147" v="866"/>
          <ac:spMkLst>
            <pc:docMk/>
            <pc:sldMk cId="908387918" sldId="260"/>
            <ac:spMk id="5" creationId="{F98EEBEF-76A9-48DE-A8AD-6AC56CB9F73C}"/>
          </ac:spMkLst>
        </pc:spChg>
      </pc:sldChg>
      <pc:sldChg chg="addSp modSp modTransition modAnim">
        <pc:chgData name="Jan Olczak" userId="b81aaf17-417e-4394-b259-23b53c1baff5" providerId="ADAL" clId="{BFE8D3B6-B7B7-4BC1-A5F6-A30AFC219D93}" dt="2021-03-19T09:42:54.795" v="867"/>
        <pc:sldMkLst>
          <pc:docMk/>
          <pc:sldMk cId="3272618891" sldId="261"/>
        </pc:sldMkLst>
        <pc:spChg chg="mod">
          <ac:chgData name="Jan Olczak" userId="b81aaf17-417e-4394-b259-23b53c1baff5" providerId="ADAL" clId="{BFE8D3B6-B7B7-4BC1-A5F6-A30AFC219D93}" dt="2021-03-19T09:37:16.567" v="739" actId="122"/>
          <ac:spMkLst>
            <pc:docMk/>
            <pc:sldMk cId="3272618891" sldId="261"/>
            <ac:spMk id="2" creationId="{1425ED78-3134-4826-B627-219C9C9A714A}"/>
          </ac:spMkLst>
        </pc:spChg>
        <pc:spChg chg="add mod">
          <ac:chgData name="Jan Olczak" userId="b81aaf17-417e-4394-b259-23b53c1baff5" providerId="ADAL" clId="{BFE8D3B6-B7B7-4BC1-A5F6-A30AFC219D93}" dt="2021-03-19T09:42:54.795" v="867"/>
          <ac:spMkLst>
            <pc:docMk/>
            <pc:sldMk cId="3272618891" sldId="261"/>
            <ac:spMk id="5" creationId="{4B66BFD4-EE6A-4456-A970-FDDC82BEFFE8}"/>
          </ac:spMkLst>
        </pc:spChg>
      </pc:sldChg>
      <pc:sldChg chg="addSp modSp modTransition modAnim">
        <pc:chgData name="Jan Olczak" userId="b81aaf17-417e-4394-b259-23b53c1baff5" providerId="ADAL" clId="{BFE8D3B6-B7B7-4BC1-A5F6-A30AFC219D93}" dt="2021-03-19T09:42:56.547" v="868"/>
        <pc:sldMkLst>
          <pc:docMk/>
          <pc:sldMk cId="234099069" sldId="262"/>
        </pc:sldMkLst>
        <pc:spChg chg="mod">
          <ac:chgData name="Jan Olczak" userId="b81aaf17-417e-4394-b259-23b53c1baff5" providerId="ADAL" clId="{BFE8D3B6-B7B7-4BC1-A5F6-A30AFC219D93}" dt="2021-03-19T09:37:20.927" v="740" actId="122"/>
          <ac:spMkLst>
            <pc:docMk/>
            <pc:sldMk cId="234099069" sldId="262"/>
            <ac:spMk id="2" creationId="{53A79778-9A5A-4DDD-85E0-EC7094D2F915}"/>
          </ac:spMkLst>
        </pc:spChg>
        <pc:spChg chg="add mod">
          <ac:chgData name="Jan Olczak" userId="b81aaf17-417e-4394-b259-23b53c1baff5" providerId="ADAL" clId="{BFE8D3B6-B7B7-4BC1-A5F6-A30AFC219D93}" dt="2021-03-19T09:42:56.547" v="868"/>
          <ac:spMkLst>
            <pc:docMk/>
            <pc:sldMk cId="234099069" sldId="262"/>
            <ac:spMk id="5" creationId="{11360B71-D013-4290-8B76-98D5F250B810}"/>
          </ac:spMkLst>
        </pc:spChg>
      </pc:sldChg>
      <pc:sldChg chg="addSp modSp modTransition modAnim">
        <pc:chgData name="Jan Olczak" userId="b81aaf17-417e-4394-b259-23b53c1baff5" providerId="ADAL" clId="{BFE8D3B6-B7B7-4BC1-A5F6-A30AFC219D93}" dt="2021-03-19T09:42:57.680" v="869"/>
        <pc:sldMkLst>
          <pc:docMk/>
          <pc:sldMk cId="2459875530" sldId="263"/>
        </pc:sldMkLst>
        <pc:spChg chg="mod">
          <ac:chgData name="Jan Olczak" userId="b81aaf17-417e-4394-b259-23b53c1baff5" providerId="ADAL" clId="{BFE8D3B6-B7B7-4BC1-A5F6-A30AFC219D93}" dt="2021-03-19T09:37:25.414" v="741" actId="122"/>
          <ac:spMkLst>
            <pc:docMk/>
            <pc:sldMk cId="2459875530" sldId="263"/>
            <ac:spMk id="2" creationId="{C4BDF533-7864-4276-B9E1-9B00E0210709}"/>
          </ac:spMkLst>
        </pc:spChg>
        <pc:spChg chg="add mod">
          <ac:chgData name="Jan Olczak" userId="b81aaf17-417e-4394-b259-23b53c1baff5" providerId="ADAL" clId="{BFE8D3B6-B7B7-4BC1-A5F6-A30AFC219D93}" dt="2021-03-19T09:42:57.680" v="869"/>
          <ac:spMkLst>
            <pc:docMk/>
            <pc:sldMk cId="2459875530" sldId="263"/>
            <ac:spMk id="5" creationId="{A2CCA6EA-31DD-4B64-A110-4B54E10363DF}"/>
          </ac:spMkLst>
        </pc:spChg>
      </pc:sldChg>
      <pc:sldChg chg="addSp modSp modTransition modAnim">
        <pc:chgData name="Jan Olczak" userId="b81aaf17-417e-4394-b259-23b53c1baff5" providerId="ADAL" clId="{BFE8D3B6-B7B7-4BC1-A5F6-A30AFC219D93}" dt="2021-03-19T09:42:58.702" v="870"/>
        <pc:sldMkLst>
          <pc:docMk/>
          <pc:sldMk cId="941699472" sldId="264"/>
        </pc:sldMkLst>
        <pc:spChg chg="mod">
          <ac:chgData name="Jan Olczak" userId="b81aaf17-417e-4394-b259-23b53c1baff5" providerId="ADAL" clId="{BFE8D3B6-B7B7-4BC1-A5F6-A30AFC219D93}" dt="2021-03-19T09:37:29.270" v="742" actId="122"/>
          <ac:spMkLst>
            <pc:docMk/>
            <pc:sldMk cId="941699472" sldId="264"/>
            <ac:spMk id="2" creationId="{139777C3-0C8E-4863-B6E8-AF3B3BBDD174}"/>
          </ac:spMkLst>
        </pc:spChg>
        <pc:spChg chg="add mod">
          <ac:chgData name="Jan Olczak" userId="b81aaf17-417e-4394-b259-23b53c1baff5" providerId="ADAL" clId="{BFE8D3B6-B7B7-4BC1-A5F6-A30AFC219D93}" dt="2021-03-19T09:42:58.702" v="870"/>
          <ac:spMkLst>
            <pc:docMk/>
            <pc:sldMk cId="941699472" sldId="264"/>
            <ac:spMk id="5" creationId="{6A9C1BE6-AC0C-4CD5-B70F-293D235B18A9}"/>
          </ac:spMkLst>
        </pc:spChg>
        <pc:picChg chg="mod">
          <ac:chgData name="Jan Olczak" userId="b81aaf17-417e-4394-b259-23b53c1baff5" providerId="ADAL" clId="{BFE8D3B6-B7B7-4BC1-A5F6-A30AFC219D93}" dt="2021-03-19T09:38:48.414" v="745" actId="1440"/>
          <ac:picMkLst>
            <pc:docMk/>
            <pc:sldMk cId="941699472" sldId="264"/>
            <ac:picMk id="1028" creationId="{E98A0D25-E6C8-4490-956E-98FAF7C8075B}"/>
          </ac:picMkLst>
        </pc:picChg>
      </pc:sldChg>
      <pc:sldChg chg="addSp modSp modTransition modAnim">
        <pc:chgData name="Jan Olczak" userId="b81aaf17-417e-4394-b259-23b53c1baff5" providerId="ADAL" clId="{BFE8D3B6-B7B7-4BC1-A5F6-A30AFC219D93}" dt="2021-03-19T09:42:59.387" v="871"/>
        <pc:sldMkLst>
          <pc:docMk/>
          <pc:sldMk cId="2741258799" sldId="265"/>
        </pc:sldMkLst>
        <pc:spChg chg="mod">
          <ac:chgData name="Jan Olczak" userId="b81aaf17-417e-4394-b259-23b53c1baff5" providerId="ADAL" clId="{BFE8D3B6-B7B7-4BC1-A5F6-A30AFC219D93}" dt="2021-03-19T09:37:32.863" v="743" actId="122"/>
          <ac:spMkLst>
            <pc:docMk/>
            <pc:sldMk cId="2741258799" sldId="265"/>
            <ac:spMk id="2" creationId="{B9E89504-622C-48E2-A3A8-1CB67B1C29D1}"/>
          </ac:spMkLst>
        </pc:spChg>
        <pc:spChg chg="add mod">
          <ac:chgData name="Jan Olczak" userId="b81aaf17-417e-4394-b259-23b53c1baff5" providerId="ADAL" clId="{BFE8D3B6-B7B7-4BC1-A5F6-A30AFC219D93}" dt="2021-03-19T09:42:59.387" v="871"/>
          <ac:spMkLst>
            <pc:docMk/>
            <pc:sldMk cId="2741258799" sldId="265"/>
            <ac:spMk id="5" creationId="{6B27F3E2-BE48-4AA4-A3BD-EC3D2B3A752B}"/>
          </ac:spMkLst>
        </pc:spChg>
      </pc:sldChg>
      <pc:sldChg chg="addSp delSp modSp mod modTransition">
        <pc:chgData name="Jan Olczak" userId="b81aaf17-417e-4394-b259-23b53c1baff5" providerId="ADAL" clId="{BFE8D3B6-B7B7-4BC1-A5F6-A30AFC219D93}" dt="2021-03-19T09:44:49.587" v="880"/>
        <pc:sldMkLst>
          <pc:docMk/>
          <pc:sldMk cId="1676400340" sldId="266"/>
        </pc:sldMkLst>
        <pc:spChg chg="mod">
          <ac:chgData name="Jan Olczak" userId="b81aaf17-417e-4394-b259-23b53c1baff5" providerId="ADAL" clId="{BFE8D3B6-B7B7-4BC1-A5F6-A30AFC219D93}" dt="2021-03-19T09:33:36.986" v="586" actId="20577"/>
          <ac:spMkLst>
            <pc:docMk/>
            <pc:sldMk cId="1676400340" sldId="266"/>
            <ac:spMk id="2" creationId="{704C928F-441C-484D-A176-D7FBEDC976CD}"/>
          </ac:spMkLst>
        </pc:spChg>
        <pc:spChg chg="add del">
          <ac:chgData name="Jan Olczak" userId="b81aaf17-417e-4394-b259-23b53c1baff5" providerId="ADAL" clId="{BFE8D3B6-B7B7-4BC1-A5F6-A30AFC219D93}" dt="2021-03-19T09:44:46.479" v="879" actId="22"/>
          <ac:spMkLst>
            <pc:docMk/>
            <pc:sldMk cId="1676400340" sldId="266"/>
            <ac:spMk id="5" creationId="{F7043647-77B4-4EB8-9792-28FE3EB6DF8F}"/>
          </ac:spMkLst>
        </pc:spChg>
        <pc:spChg chg="add mod">
          <ac:chgData name="Jan Olczak" userId="b81aaf17-417e-4394-b259-23b53c1baff5" providerId="ADAL" clId="{BFE8D3B6-B7B7-4BC1-A5F6-A30AFC219D93}" dt="2021-03-19T09:44:49.587" v="880"/>
          <ac:spMkLst>
            <pc:docMk/>
            <pc:sldMk cId="1676400340" sldId="266"/>
            <ac:spMk id="6" creationId="{A0D78CAE-1819-4014-9199-686352286F67}"/>
          </ac:spMkLst>
        </pc:spChg>
      </pc:sldChg>
      <pc:sldChg chg="addSp modSp new mod modTransition modAnim">
        <pc:chgData name="Jan Olczak" userId="b81aaf17-417e-4394-b259-23b53c1baff5" providerId="ADAL" clId="{BFE8D3B6-B7B7-4BC1-A5F6-A30AFC219D93}" dt="2021-03-19T09:43:00.165" v="872"/>
        <pc:sldMkLst>
          <pc:docMk/>
          <pc:sldMk cId="268830275" sldId="267"/>
        </pc:sldMkLst>
        <pc:spChg chg="mod">
          <ac:chgData name="Jan Olczak" userId="b81aaf17-417e-4394-b259-23b53c1baff5" providerId="ADAL" clId="{BFE8D3B6-B7B7-4BC1-A5F6-A30AFC219D93}" dt="2021-03-19T09:37:38.886" v="744" actId="122"/>
          <ac:spMkLst>
            <pc:docMk/>
            <pc:sldMk cId="268830275" sldId="267"/>
            <ac:spMk id="2" creationId="{79F2E07B-5689-4069-A570-695FEEDA0378}"/>
          </ac:spMkLst>
        </pc:spChg>
        <pc:spChg chg="mod">
          <ac:chgData name="Jan Olczak" userId="b81aaf17-417e-4394-b259-23b53c1baff5" providerId="ADAL" clId="{BFE8D3B6-B7B7-4BC1-A5F6-A30AFC219D93}" dt="2021-03-19T09:34:04.960" v="655" actId="20577"/>
          <ac:spMkLst>
            <pc:docMk/>
            <pc:sldMk cId="268830275" sldId="267"/>
            <ac:spMk id="3" creationId="{F37EAFFD-BD10-4E4B-8E5B-46FB0A3BB8E4}"/>
          </ac:spMkLst>
        </pc:spChg>
        <pc:spChg chg="add mod">
          <ac:chgData name="Jan Olczak" userId="b81aaf17-417e-4394-b259-23b53c1baff5" providerId="ADAL" clId="{BFE8D3B6-B7B7-4BC1-A5F6-A30AFC219D93}" dt="2021-03-19T09:43:00.165" v="872"/>
          <ac:spMkLst>
            <pc:docMk/>
            <pc:sldMk cId="268830275" sldId="267"/>
            <ac:spMk id="4" creationId="{A66DD975-D765-40E4-BB49-A5E9A35AD951}"/>
          </ac:spMkLst>
        </pc:spChg>
      </pc:sldChg>
      <pc:sldChg chg="addSp modSp new mod modTransition modAnim">
        <pc:chgData name="Jan Olczak" userId="b81aaf17-417e-4394-b259-23b53c1baff5" providerId="ADAL" clId="{BFE8D3B6-B7B7-4BC1-A5F6-A30AFC219D93}" dt="2021-03-19T09:44:37.486" v="877"/>
        <pc:sldMkLst>
          <pc:docMk/>
          <pc:sldMk cId="1147572376" sldId="268"/>
        </pc:sldMkLst>
        <pc:spChg chg="mod">
          <ac:chgData name="Jan Olczak" userId="b81aaf17-417e-4394-b259-23b53c1baff5" providerId="ADAL" clId="{BFE8D3B6-B7B7-4BC1-A5F6-A30AFC219D93}" dt="2021-03-19T09:41:25.350" v="841" actId="122"/>
          <ac:spMkLst>
            <pc:docMk/>
            <pc:sldMk cId="1147572376" sldId="268"/>
            <ac:spMk id="2" creationId="{FD1E3F1D-A341-4B50-B3B2-C56DD1CBE943}"/>
          </ac:spMkLst>
        </pc:spChg>
        <pc:spChg chg="mod">
          <ac:chgData name="Jan Olczak" userId="b81aaf17-417e-4394-b259-23b53c1baff5" providerId="ADAL" clId="{BFE8D3B6-B7B7-4BC1-A5F6-A30AFC219D93}" dt="2021-03-19T09:41:20.921" v="840" actId="122"/>
          <ac:spMkLst>
            <pc:docMk/>
            <pc:sldMk cId="1147572376" sldId="268"/>
            <ac:spMk id="3" creationId="{69480CF6-11F9-4C1F-B65D-1FDD780B9581}"/>
          </ac:spMkLst>
        </pc:spChg>
        <pc:spChg chg="add mod">
          <ac:chgData name="Jan Olczak" userId="b81aaf17-417e-4394-b259-23b53c1baff5" providerId="ADAL" clId="{BFE8D3B6-B7B7-4BC1-A5F6-A30AFC219D93}" dt="2021-03-19T09:42:51.370" v="862"/>
          <ac:spMkLst>
            <pc:docMk/>
            <pc:sldMk cId="1147572376" sldId="268"/>
            <ac:spMk id="4" creationId="{784BA9A5-B50D-4227-9FBC-26BD1B6267D5}"/>
          </ac:spMkLst>
        </pc:spChg>
      </pc:sldChg>
      <pc:sldChg chg="modSp new del mod ord">
        <pc:chgData name="Jan Olczak" userId="b81aaf17-417e-4394-b259-23b53c1baff5" providerId="ADAL" clId="{BFE8D3B6-B7B7-4BC1-A5F6-A30AFC219D93}" dt="2021-03-19T09:39:16.436" v="747" actId="47"/>
        <pc:sldMkLst>
          <pc:docMk/>
          <pc:sldMk cId="3324213691" sldId="268"/>
        </pc:sldMkLst>
        <pc:spChg chg="mod">
          <ac:chgData name="Jan Olczak" userId="b81aaf17-417e-4394-b259-23b53c1baff5" providerId="ADAL" clId="{BFE8D3B6-B7B7-4BC1-A5F6-A30AFC219D93}" dt="2021-03-19T09:39:15.419" v="746" actId="20577"/>
          <ac:spMkLst>
            <pc:docMk/>
            <pc:sldMk cId="3324213691" sldId="268"/>
            <ac:spMk id="2" creationId="{1849EE9C-6E54-4242-8102-2945921F58F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nchor="ct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B61BEF0D-F0BB-DE4B-95CE-6DB70DBA9567}" type="datetimeFigureOut">
              <a:rPr lang="en-US" dirty="0"/>
              <a:pPr/>
              <a:t>3/19/2021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3/19/2021</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3/19/2021</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4.xml"/><Relationship Id="rId7"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11.xml"/><Relationship Id="rId4" Type="http://schemas.openxmlformats.org/officeDocument/2006/relationships/slide" Target="slide5.xml"/><Relationship Id="rId9" Type="http://schemas.openxmlformats.org/officeDocument/2006/relationships/slide" Target="slide10.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6693F2-B215-4554-B551-F58A9968CFEE}"/>
              </a:ext>
            </a:extLst>
          </p:cNvPr>
          <p:cNvSpPr>
            <a:spLocks noGrp="1"/>
          </p:cNvSpPr>
          <p:nvPr>
            <p:ph type="ctrTitle"/>
          </p:nvPr>
        </p:nvSpPr>
        <p:spPr/>
        <p:txBody>
          <a:bodyPr/>
          <a:lstStyle/>
          <a:p>
            <a:r>
              <a:rPr lang="pl-PL" dirty="0"/>
              <a:t>Bezpieczeństwo w sieci</a:t>
            </a:r>
          </a:p>
        </p:txBody>
      </p:sp>
      <p:sp>
        <p:nvSpPr>
          <p:cNvPr id="3" name="Podtytuł 2">
            <a:extLst>
              <a:ext uri="{FF2B5EF4-FFF2-40B4-BE49-F238E27FC236}">
                <a16:creationId xmlns:a16="http://schemas.microsoft.com/office/drawing/2014/main" id="{0AD7E261-305A-4751-9EC7-FEC2407D8B96}"/>
              </a:ext>
            </a:extLst>
          </p:cNvPr>
          <p:cNvSpPr>
            <a:spLocks noGrp="1"/>
          </p:cNvSpPr>
          <p:nvPr>
            <p:ph type="subTitle" idx="1"/>
          </p:nvPr>
        </p:nvSpPr>
        <p:spPr/>
        <p:txBody>
          <a:bodyPr/>
          <a:lstStyle/>
          <a:p>
            <a:r>
              <a:rPr lang="pl-PL" dirty="0"/>
              <a:t>Jan Olczak</a:t>
            </a:r>
          </a:p>
        </p:txBody>
      </p:sp>
      <p:sp>
        <p:nvSpPr>
          <p:cNvPr id="4" name="Prostokąt 3">
            <a:extLst>
              <a:ext uri="{FF2B5EF4-FFF2-40B4-BE49-F238E27FC236}">
                <a16:creationId xmlns:a16="http://schemas.microsoft.com/office/drawing/2014/main" id="{526B9C0B-C239-41D6-8B00-ACFA57CAD9FA}"/>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2334513697"/>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39777C3-0C8E-4863-B6E8-AF3B3BBDD174}"/>
              </a:ext>
            </a:extLst>
          </p:cNvPr>
          <p:cNvSpPr>
            <a:spLocks noGrp="1"/>
          </p:cNvSpPr>
          <p:nvPr>
            <p:ph type="title"/>
          </p:nvPr>
        </p:nvSpPr>
        <p:spPr/>
        <p:txBody>
          <a:bodyPr/>
          <a:lstStyle/>
          <a:p>
            <a:pPr algn="ctr"/>
            <a:r>
              <a:rPr lang="pl-PL" dirty="0"/>
              <a:t>Skrócone linki </a:t>
            </a:r>
          </a:p>
        </p:txBody>
      </p:sp>
      <p:sp>
        <p:nvSpPr>
          <p:cNvPr id="3" name="Symbol zastępczy zawartości 2">
            <a:extLst>
              <a:ext uri="{FF2B5EF4-FFF2-40B4-BE49-F238E27FC236}">
                <a16:creationId xmlns:a16="http://schemas.microsoft.com/office/drawing/2014/main" id="{A6D6AD94-0B82-4A6B-B016-C4AAAB2ABA92}"/>
              </a:ext>
            </a:extLst>
          </p:cNvPr>
          <p:cNvSpPr>
            <a:spLocks noGrp="1"/>
          </p:cNvSpPr>
          <p:nvPr>
            <p:ph idx="1"/>
          </p:nvPr>
        </p:nvSpPr>
        <p:spPr>
          <a:xfrm>
            <a:off x="1082690" y="1971413"/>
            <a:ext cx="9905998" cy="1692480"/>
          </a:xfrm>
        </p:spPr>
        <p:txBody>
          <a:bodyPr/>
          <a:lstStyle/>
          <a:p>
            <a:pPr marL="0" indent="457200" algn="just">
              <a:buNone/>
            </a:pPr>
            <a:r>
              <a:rPr lang="pl-PL" dirty="0"/>
              <a:t>Skrócone linki używane są, by ułatwić zapamiętanie adresów stron internetowych. Ukrywają one jednak adresy witryn, do których prowadzą. Może to prowadzić do przekierowania na niebezpieczne dla użytkownika strony internetowe. Mogą to być przytoczone wcześniej niebezpieczne witryny. </a:t>
            </a:r>
          </a:p>
        </p:txBody>
      </p:sp>
      <p:pic>
        <p:nvPicPr>
          <p:cNvPr id="1028" name="Picture 4" descr="Designing the Shortening URL system like Bit.ly, loading 6 billion clicks a  month | by Itchishiki Satoshi | ITNEXT">
            <a:extLst>
              <a:ext uri="{FF2B5EF4-FFF2-40B4-BE49-F238E27FC236}">
                <a16:creationId xmlns:a16="http://schemas.microsoft.com/office/drawing/2014/main" id="{E98A0D25-E6C8-4490-956E-98FAF7C807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8871" y="3939141"/>
            <a:ext cx="4314257" cy="23092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6A9C1BE6-AC0C-4CD5-B70F-293D235B18A9}"/>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941699472"/>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E89504-622C-48E2-A3A8-1CB67B1C29D1}"/>
              </a:ext>
            </a:extLst>
          </p:cNvPr>
          <p:cNvSpPr>
            <a:spLocks noGrp="1"/>
          </p:cNvSpPr>
          <p:nvPr>
            <p:ph type="title"/>
          </p:nvPr>
        </p:nvSpPr>
        <p:spPr/>
        <p:txBody>
          <a:bodyPr/>
          <a:lstStyle/>
          <a:p>
            <a:pPr algn="ctr"/>
            <a:r>
              <a:rPr lang="pl-PL" dirty="0"/>
              <a:t>Hejt</a:t>
            </a:r>
          </a:p>
        </p:txBody>
      </p:sp>
      <p:sp>
        <p:nvSpPr>
          <p:cNvPr id="3" name="Symbol zastępczy zawartości 2">
            <a:extLst>
              <a:ext uri="{FF2B5EF4-FFF2-40B4-BE49-F238E27FC236}">
                <a16:creationId xmlns:a16="http://schemas.microsoft.com/office/drawing/2014/main" id="{79846130-15D0-435F-9DBB-24A3BF6D2C34}"/>
              </a:ext>
            </a:extLst>
          </p:cNvPr>
          <p:cNvSpPr>
            <a:spLocks noGrp="1"/>
          </p:cNvSpPr>
          <p:nvPr>
            <p:ph idx="1"/>
          </p:nvPr>
        </p:nvSpPr>
        <p:spPr>
          <a:xfrm>
            <a:off x="1141413" y="1880881"/>
            <a:ext cx="9905998" cy="1267438"/>
          </a:xfrm>
        </p:spPr>
        <p:txBody>
          <a:bodyPr>
            <a:normAutofit lnSpcReduction="10000"/>
          </a:bodyPr>
          <a:lstStyle/>
          <a:p>
            <a:pPr marL="0" indent="457200" algn="just">
              <a:buNone/>
            </a:pPr>
            <a:r>
              <a:rPr lang="pl-PL" dirty="0"/>
              <a:t>Wiele osób w Internecie czuje się bardzo bezkarnie. Obrażają różnych ludzi nie zważając na uczucia innych użytkowników. Niestety prowadzi to do problemów osoby obrażanej. Może się ona poczuć niebezpiecznie. Może mieć to również swój udział w problemach psychicznych tejże osoby.</a:t>
            </a:r>
          </a:p>
        </p:txBody>
      </p:sp>
      <p:pic>
        <p:nvPicPr>
          <p:cNvPr id="2050" name="Picture 2" descr="hate-speech - Życie Ma Sens">
            <a:extLst>
              <a:ext uri="{FF2B5EF4-FFF2-40B4-BE49-F238E27FC236}">
                <a16:creationId xmlns:a16="http://schemas.microsoft.com/office/drawing/2014/main" id="{D9B5D0C1-9067-4C51-84DE-C096CA8D2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2085" y="3429000"/>
            <a:ext cx="4747121" cy="31647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6B27F3E2-BE48-4AA4-A3BD-EC3D2B3A752B}"/>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2741258799"/>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9F2E07B-5689-4069-A570-695FEEDA0378}"/>
              </a:ext>
            </a:extLst>
          </p:cNvPr>
          <p:cNvSpPr>
            <a:spLocks noGrp="1"/>
          </p:cNvSpPr>
          <p:nvPr>
            <p:ph type="title"/>
          </p:nvPr>
        </p:nvSpPr>
        <p:spPr/>
        <p:txBody>
          <a:bodyPr/>
          <a:lstStyle/>
          <a:p>
            <a:pPr algn="ctr"/>
            <a:r>
              <a:rPr lang="pl-PL" dirty="0"/>
              <a:t>Jak się chronić?</a:t>
            </a:r>
          </a:p>
        </p:txBody>
      </p:sp>
      <p:sp>
        <p:nvSpPr>
          <p:cNvPr id="3" name="Symbol zastępczy zawartości 2">
            <a:extLst>
              <a:ext uri="{FF2B5EF4-FFF2-40B4-BE49-F238E27FC236}">
                <a16:creationId xmlns:a16="http://schemas.microsoft.com/office/drawing/2014/main" id="{F37EAFFD-BD10-4E4B-8E5B-46FB0A3BB8E4}"/>
              </a:ext>
            </a:extLst>
          </p:cNvPr>
          <p:cNvSpPr>
            <a:spLocks noGrp="1"/>
          </p:cNvSpPr>
          <p:nvPr>
            <p:ph idx="1"/>
          </p:nvPr>
        </p:nvSpPr>
        <p:spPr/>
        <p:txBody>
          <a:bodyPr/>
          <a:lstStyle/>
          <a:p>
            <a:pPr marL="0" indent="457200">
              <a:buNone/>
            </a:pPr>
            <a:r>
              <a:rPr lang="pl-PL" dirty="0"/>
              <a:t>Jest wiele sposobów by uniknąć problemów w sieci. Najpopularniejsze z nich to:</a:t>
            </a:r>
            <a:br>
              <a:rPr lang="pl-PL" dirty="0"/>
            </a:br>
            <a:r>
              <a:rPr lang="pl-PL" dirty="0"/>
              <a:t>- wstrzymywanie się od korzystania z pirackich stron,</a:t>
            </a:r>
            <a:br>
              <a:rPr lang="pl-PL" dirty="0"/>
            </a:br>
            <a:r>
              <a:rPr lang="pl-PL" dirty="0"/>
              <a:t>- kupowanie produktów tylko z zaufanych sklepów internetowych,</a:t>
            </a:r>
            <a:br>
              <a:rPr lang="pl-PL" dirty="0"/>
            </a:br>
            <a:r>
              <a:rPr lang="pl-PL" dirty="0"/>
              <a:t>- unikanie stron pornograficznych,</a:t>
            </a:r>
            <a:br>
              <a:rPr lang="pl-PL" dirty="0"/>
            </a:br>
            <a:r>
              <a:rPr lang="pl-PL" dirty="0"/>
              <a:t>- wstrzymanie się od publikowania swoich ważnych danych w sieci,</a:t>
            </a:r>
            <a:br>
              <a:rPr lang="pl-PL" dirty="0"/>
            </a:br>
            <a:r>
              <a:rPr lang="pl-PL" dirty="0"/>
              <a:t>- Uważanie na nieznane nam linki,</a:t>
            </a:r>
            <a:br>
              <a:rPr lang="pl-PL" dirty="0"/>
            </a:br>
            <a:r>
              <a:rPr lang="pl-PL" dirty="0"/>
              <a:t>- nie czuć się bezkarnym i uważać na to, co się pisze i mówi.</a:t>
            </a:r>
            <a:br>
              <a:rPr lang="pl-PL" dirty="0"/>
            </a:br>
            <a:br>
              <a:rPr lang="pl-PL" dirty="0"/>
            </a:br>
            <a:endParaRPr lang="pl-PL" dirty="0"/>
          </a:p>
        </p:txBody>
      </p:sp>
      <p:sp>
        <p:nvSpPr>
          <p:cNvPr id="4" name="Prostokąt 3">
            <a:extLst>
              <a:ext uri="{FF2B5EF4-FFF2-40B4-BE49-F238E27FC236}">
                <a16:creationId xmlns:a16="http://schemas.microsoft.com/office/drawing/2014/main" id="{A66DD975-D765-40E4-BB49-A5E9A35AD951}"/>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268830275"/>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4C928F-441C-484D-A176-D7FBEDC976CD}"/>
              </a:ext>
            </a:extLst>
          </p:cNvPr>
          <p:cNvSpPr>
            <a:spLocks noGrp="1"/>
          </p:cNvSpPr>
          <p:nvPr>
            <p:ph type="ctrTitle"/>
          </p:nvPr>
        </p:nvSpPr>
        <p:spPr/>
        <p:txBody>
          <a:bodyPr/>
          <a:lstStyle/>
          <a:p>
            <a:r>
              <a:rPr lang="pl-PL" dirty="0"/>
              <a:t>Koniec</a:t>
            </a:r>
          </a:p>
        </p:txBody>
      </p:sp>
      <p:sp>
        <p:nvSpPr>
          <p:cNvPr id="3" name="Podtytuł 2">
            <a:extLst>
              <a:ext uri="{FF2B5EF4-FFF2-40B4-BE49-F238E27FC236}">
                <a16:creationId xmlns:a16="http://schemas.microsoft.com/office/drawing/2014/main" id="{F9101EE4-1FA4-4E4C-8C6C-72B1D197C039}"/>
              </a:ext>
            </a:extLst>
          </p:cNvPr>
          <p:cNvSpPr>
            <a:spLocks noGrp="1"/>
          </p:cNvSpPr>
          <p:nvPr>
            <p:ph type="subTitle" idx="1"/>
          </p:nvPr>
        </p:nvSpPr>
        <p:spPr/>
        <p:txBody>
          <a:bodyPr/>
          <a:lstStyle/>
          <a:p>
            <a:r>
              <a:rPr lang="pl-PL" dirty="0"/>
              <a:t>Zdjęcia: </a:t>
            </a:r>
            <a:r>
              <a:rPr lang="pl-PL"/>
              <a:t>Google Grafika</a:t>
            </a:r>
          </a:p>
        </p:txBody>
      </p:sp>
      <p:sp>
        <p:nvSpPr>
          <p:cNvPr id="6" name="Prostokąt 5">
            <a:extLst>
              <a:ext uri="{FF2B5EF4-FFF2-40B4-BE49-F238E27FC236}">
                <a16:creationId xmlns:a16="http://schemas.microsoft.com/office/drawing/2014/main" id="{A0D78CAE-1819-4014-9199-686352286F67}"/>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1676400340"/>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1E3F1D-A341-4B50-B3B2-C56DD1CBE943}"/>
              </a:ext>
            </a:extLst>
          </p:cNvPr>
          <p:cNvSpPr>
            <a:spLocks noGrp="1"/>
          </p:cNvSpPr>
          <p:nvPr>
            <p:ph type="title"/>
          </p:nvPr>
        </p:nvSpPr>
        <p:spPr/>
        <p:txBody>
          <a:bodyPr/>
          <a:lstStyle/>
          <a:p>
            <a:pPr algn="ctr"/>
            <a:r>
              <a:rPr lang="pl-PL" dirty="0"/>
              <a:t>Spis treści</a:t>
            </a:r>
          </a:p>
        </p:txBody>
      </p:sp>
      <p:sp>
        <p:nvSpPr>
          <p:cNvPr id="3" name="Symbol zastępczy zawartości 2">
            <a:extLst>
              <a:ext uri="{FF2B5EF4-FFF2-40B4-BE49-F238E27FC236}">
                <a16:creationId xmlns:a16="http://schemas.microsoft.com/office/drawing/2014/main" id="{69480CF6-11F9-4C1F-B65D-1FDD780B9581}"/>
              </a:ext>
            </a:extLst>
          </p:cNvPr>
          <p:cNvSpPr>
            <a:spLocks noGrp="1"/>
          </p:cNvSpPr>
          <p:nvPr>
            <p:ph idx="1"/>
          </p:nvPr>
        </p:nvSpPr>
        <p:spPr>
          <a:xfrm>
            <a:off x="1141413" y="2021305"/>
            <a:ext cx="9905998" cy="3769895"/>
          </a:xfrm>
        </p:spPr>
        <p:txBody>
          <a:bodyPr>
            <a:normAutofit/>
          </a:bodyPr>
          <a:lstStyle/>
          <a:p>
            <a:pPr marL="0" indent="0" algn="ctr">
              <a:buNone/>
            </a:pPr>
            <a:r>
              <a:rPr lang="pl-PL" dirty="0"/>
              <a:t>1. </a:t>
            </a:r>
            <a:r>
              <a:rPr lang="pl-PL" dirty="0">
                <a:hlinkClick r:id="rId2" action="ppaction://hlinksldjump"/>
              </a:rPr>
              <a:t>Czy Internet jest bezpiecznym miejscem?</a:t>
            </a:r>
            <a:br>
              <a:rPr lang="pl-PL" dirty="0"/>
            </a:br>
            <a:r>
              <a:rPr lang="pl-PL" dirty="0"/>
              <a:t>2. </a:t>
            </a:r>
            <a:r>
              <a:rPr lang="pl-PL" dirty="0">
                <a:hlinkClick r:id="rId3" action="ppaction://hlinksldjump"/>
              </a:rPr>
              <a:t>Przykłady niebezpiecznych stron: Strony pirackie</a:t>
            </a:r>
            <a:br>
              <a:rPr lang="pl-PL" dirty="0"/>
            </a:br>
            <a:r>
              <a:rPr lang="pl-PL" dirty="0"/>
              <a:t>3. </a:t>
            </a:r>
            <a:r>
              <a:rPr lang="pl-PL" dirty="0">
                <a:hlinkClick r:id="rId4" action="ppaction://hlinksldjump"/>
              </a:rPr>
              <a:t>Przykłady niebezpiecznych stron: Fałszywe sklepy i oszustwa</a:t>
            </a:r>
            <a:br>
              <a:rPr lang="pl-PL" dirty="0"/>
            </a:br>
            <a:r>
              <a:rPr lang="pl-PL" dirty="0"/>
              <a:t>4. </a:t>
            </a:r>
            <a:r>
              <a:rPr lang="pl-PL" dirty="0">
                <a:hlinkClick r:id="rId5" action="ppaction://hlinksldjump"/>
              </a:rPr>
              <a:t>Przykłady niebezpiecznych stron: Pornografia </a:t>
            </a:r>
            <a:br>
              <a:rPr lang="pl-PL" dirty="0"/>
            </a:br>
            <a:r>
              <a:rPr lang="pl-PL" dirty="0"/>
              <a:t>5. </a:t>
            </a:r>
            <a:r>
              <a:rPr lang="pl-PL" dirty="0">
                <a:hlinkClick r:id="rId6" action="ppaction://hlinksldjump"/>
              </a:rPr>
              <a:t>Stalking </a:t>
            </a:r>
            <a:br>
              <a:rPr lang="pl-PL" dirty="0"/>
            </a:br>
            <a:r>
              <a:rPr lang="pl-PL" dirty="0"/>
              <a:t>6. </a:t>
            </a:r>
            <a:r>
              <a:rPr lang="pl-PL" dirty="0">
                <a:hlinkClick r:id="rId7" action="ppaction://hlinksldjump"/>
              </a:rPr>
              <a:t>Hakerzy</a:t>
            </a:r>
            <a:br>
              <a:rPr lang="pl-PL" dirty="0"/>
            </a:br>
            <a:r>
              <a:rPr lang="pl-PL" dirty="0"/>
              <a:t>7. </a:t>
            </a:r>
            <a:r>
              <a:rPr lang="pl-PL" dirty="0">
                <a:hlinkClick r:id="rId8" action="ppaction://hlinksldjump"/>
              </a:rPr>
              <a:t>Spam</a:t>
            </a:r>
            <a:br>
              <a:rPr lang="pl-PL" dirty="0"/>
            </a:br>
            <a:r>
              <a:rPr lang="pl-PL" dirty="0"/>
              <a:t>8. </a:t>
            </a:r>
            <a:r>
              <a:rPr lang="pl-PL" dirty="0">
                <a:hlinkClick r:id="rId9" action="ppaction://hlinksldjump"/>
              </a:rPr>
              <a:t>Skrócone linki </a:t>
            </a:r>
            <a:br>
              <a:rPr lang="pl-PL" dirty="0"/>
            </a:br>
            <a:r>
              <a:rPr lang="pl-PL" dirty="0"/>
              <a:t>9. </a:t>
            </a:r>
            <a:r>
              <a:rPr lang="pl-PL" dirty="0">
                <a:hlinkClick r:id="rId10" action="ppaction://hlinksldjump"/>
              </a:rPr>
              <a:t>Hejt</a:t>
            </a:r>
            <a:br>
              <a:rPr lang="pl-PL" dirty="0"/>
            </a:br>
            <a:r>
              <a:rPr lang="pl-PL" dirty="0"/>
              <a:t>10. </a:t>
            </a:r>
            <a:r>
              <a:rPr lang="pl-PL" dirty="0">
                <a:hlinkClick r:id="rId11" action="ppaction://hlinksldjump"/>
              </a:rPr>
              <a:t>Jak się chronić?</a:t>
            </a:r>
            <a:endParaRPr lang="pl-PL" dirty="0"/>
          </a:p>
        </p:txBody>
      </p:sp>
      <p:sp>
        <p:nvSpPr>
          <p:cNvPr id="4" name="Prostokąt 3">
            <a:extLst>
              <a:ext uri="{FF2B5EF4-FFF2-40B4-BE49-F238E27FC236}">
                <a16:creationId xmlns:a16="http://schemas.microsoft.com/office/drawing/2014/main" id="{784BA9A5-B50D-4227-9FBC-26BD1B6267D5}"/>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1147572376"/>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A58F0C-30EE-44D2-B746-24F81AE8FC59}"/>
              </a:ext>
            </a:extLst>
          </p:cNvPr>
          <p:cNvSpPr>
            <a:spLocks noGrp="1"/>
          </p:cNvSpPr>
          <p:nvPr>
            <p:ph type="title"/>
          </p:nvPr>
        </p:nvSpPr>
        <p:spPr/>
        <p:txBody>
          <a:bodyPr/>
          <a:lstStyle/>
          <a:p>
            <a:pPr algn="ctr"/>
            <a:r>
              <a:rPr lang="pl-PL" dirty="0"/>
              <a:t>Czy Internet jest bezpiecznym miejscem?</a:t>
            </a:r>
          </a:p>
        </p:txBody>
      </p:sp>
      <p:sp>
        <p:nvSpPr>
          <p:cNvPr id="3" name="Symbol zastępczy zawartości 2">
            <a:extLst>
              <a:ext uri="{FF2B5EF4-FFF2-40B4-BE49-F238E27FC236}">
                <a16:creationId xmlns:a16="http://schemas.microsoft.com/office/drawing/2014/main" id="{725C0A44-C63A-4216-8939-29D56AF049A6}"/>
              </a:ext>
            </a:extLst>
          </p:cNvPr>
          <p:cNvSpPr>
            <a:spLocks noGrp="1"/>
          </p:cNvSpPr>
          <p:nvPr>
            <p:ph idx="1"/>
          </p:nvPr>
        </p:nvSpPr>
        <p:spPr>
          <a:xfrm>
            <a:off x="1141413" y="1436963"/>
            <a:ext cx="9905998" cy="3124201"/>
          </a:xfrm>
        </p:spPr>
        <p:txBody>
          <a:bodyPr/>
          <a:lstStyle/>
          <a:p>
            <a:pPr marL="0" indent="457200" algn="just">
              <a:buNone/>
            </a:pPr>
            <a:r>
              <a:rPr lang="pl-PL" dirty="0"/>
              <a:t>Internet może być wykorzystywany w wielu celach. Zarówno w tych dobrych, jak i złych. Można się wiele dowiedzieć korzystając z sieci. Jest wiele bezpiecznych stron z których korzystamy na co dzień, jest jednak równie dużo witryn, które próbują wykorzystać dane użytkownika, przejąć bądź zniszczyć jego komputer za pomocą wirusa.</a:t>
            </a:r>
          </a:p>
        </p:txBody>
      </p:sp>
      <p:pic>
        <p:nvPicPr>
          <p:cNvPr id="1026" name="Picture 2" descr="Online Witryny Sieci Web Internet - Darmowy obraz na Pixabay">
            <a:extLst>
              <a:ext uri="{FF2B5EF4-FFF2-40B4-BE49-F238E27FC236}">
                <a16:creationId xmlns:a16="http://schemas.microsoft.com/office/drawing/2014/main" id="{AA91C5DB-091E-4B2D-9624-0B4B885A51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4065" y="3858936"/>
            <a:ext cx="3921505" cy="26102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C52223B6-20C1-4700-BA3A-8101203C4078}"/>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1276124721"/>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BA41C08-24C2-4B07-9956-101F16EDAB9D}"/>
              </a:ext>
            </a:extLst>
          </p:cNvPr>
          <p:cNvSpPr>
            <a:spLocks noGrp="1"/>
          </p:cNvSpPr>
          <p:nvPr>
            <p:ph type="title"/>
          </p:nvPr>
        </p:nvSpPr>
        <p:spPr/>
        <p:txBody>
          <a:bodyPr/>
          <a:lstStyle/>
          <a:p>
            <a:pPr algn="ctr"/>
            <a:r>
              <a:rPr lang="pl-PL" dirty="0"/>
              <a:t>Przykłady niebezpiecznych stron: Strony pirackie</a:t>
            </a:r>
          </a:p>
        </p:txBody>
      </p:sp>
      <p:sp>
        <p:nvSpPr>
          <p:cNvPr id="3" name="Symbol zastępczy zawartości 2">
            <a:extLst>
              <a:ext uri="{FF2B5EF4-FFF2-40B4-BE49-F238E27FC236}">
                <a16:creationId xmlns:a16="http://schemas.microsoft.com/office/drawing/2014/main" id="{78BFED96-9894-4F45-BEEB-8B08B4202B6A}"/>
              </a:ext>
            </a:extLst>
          </p:cNvPr>
          <p:cNvSpPr>
            <a:spLocks noGrp="1"/>
          </p:cNvSpPr>
          <p:nvPr>
            <p:ph idx="1"/>
          </p:nvPr>
        </p:nvSpPr>
        <p:spPr>
          <a:xfrm>
            <a:off x="1141413" y="2093258"/>
            <a:ext cx="9905998" cy="1905000"/>
          </a:xfrm>
        </p:spPr>
        <p:txBody>
          <a:bodyPr/>
          <a:lstStyle/>
          <a:p>
            <a:pPr marL="0" indent="457200" algn="just">
              <a:buNone/>
            </a:pPr>
            <a:r>
              <a:rPr lang="pl-PL" dirty="0"/>
              <a:t>Istnieje wiele stron, które oferują nielegalne pobieranie programów, filmów czy gier za darmo. Piractwo jest wielkim problemem w dzisiejszych czasach. Niektóre strony faktycznie mimo łamania prawa, pozwalają pobierać różne rzeczy bez większych problemów. Większość pirackich stron jest jednak stworzona tylko po to, by zainfekować komputer użytkownika.</a:t>
            </a:r>
          </a:p>
        </p:txBody>
      </p:sp>
      <p:pic>
        <p:nvPicPr>
          <p:cNvPr id="2050" name="Picture 2" descr="Are Piracy Sites Dangerous? Copyright Holders Have Their Say">
            <a:extLst>
              <a:ext uri="{FF2B5EF4-FFF2-40B4-BE49-F238E27FC236}">
                <a16:creationId xmlns:a16="http://schemas.microsoft.com/office/drawing/2014/main" id="{F7FF491B-4B24-4F27-8546-4C3282F54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4044" y="4177552"/>
            <a:ext cx="3788709" cy="23035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842C703C-29E1-4E0C-B496-A8675B80CA2E}"/>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3994406838"/>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050"/>
                                        </p:tgtEl>
                                        <p:attrNameLst>
                                          <p:attrName>style.visibility</p:attrName>
                                        </p:attrNameLst>
                                      </p:cBhvr>
                                      <p:to>
                                        <p:strVal val="visible"/>
                                      </p:to>
                                    </p:set>
                                    <p:animEffect transition="in" filter="fade">
                                      <p:cBhvr>
                                        <p:cTn id="1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E2D3A6-3743-44FC-A08E-F7E7DE083D7B}"/>
              </a:ext>
            </a:extLst>
          </p:cNvPr>
          <p:cNvSpPr>
            <a:spLocks noGrp="1"/>
          </p:cNvSpPr>
          <p:nvPr>
            <p:ph type="title"/>
          </p:nvPr>
        </p:nvSpPr>
        <p:spPr/>
        <p:txBody>
          <a:bodyPr/>
          <a:lstStyle/>
          <a:p>
            <a:pPr algn="ctr"/>
            <a:r>
              <a:rPr lang="pl-PL" dirty="0"/>
              <a:t>Przykłady niebezpiecznych stron: Fałszywe sklepy i oszustwa</a:t>
            </a:r>
          </a:p>
        </p:txBody>
      </p:sp>
      <p:sp>
        <p:nvSpPr>
          <p:cNvPr id="3" name="Symbol zastępczy zawartości 2">
            <a:extLst>
              <a:ext uri="{FF2B5EF4-FFF2-40B4-BE49-F238E27FC236}">
                <a16:creationId xmlns:a16="http://schemas.microsoft.com/office/drawing/2014/main" id="{20678C5C-7B70-4E31-AE21-1E93E14B5300}"/>
              </a:ext>
            </a:extLst>
          </p:cNvPr>
          <p:cNvSpPr>
            <a:spLocks noGrp="1"/>
          </p:cNvSpPr>
          <p:nvPr>
            <p:ph idx="1"/>
          </p:nvPr>
        </p:nvSpPr>
        <p:spPr>
          <a:xfrm>
            <a:off x="1141412" y="1963024"/>
            <a:ext cx="9905998" cy="2642183"/>
          </a:xfrm>
        </p:spPr>
        <p:txBody>
          <a:bodyPr/>
          <a:lstStyle/>
          <a:p>
            <a:pPr marL="0" indent="457200" algn="just">
              <a:buNone/>
            </a:pPr>
            <a:r>
              <a:rPr lang="pl-PL" dirty="0"/>
              <a:t>Niektóre sklepy w Internecie oferują sensacyjnie niskie ceny za ekskluzywne produkty. Część z nich to niestety fałszywe sklepy próbujące wyłudzić pieniądze od przekonanego klienta. Kupujący w większości przypadków nie dostaje przesyłki, bądź otrzymuje zupełnie inny, mniej wartościowy produkt. Oszustwa zdarzają się również na popularnych stronach aukcyjnych, które nie posiadają tak zwanego „Programu Ochrony Kupujących”, który mógłby umożliwić zwrot pieniędzy poszkodowanej osobie.</a:t>
            </a:r>
          </a:p>
        </p:txBody>
      </p:sp>
      <p:pic>
        <p:nvPicPr>
          <p:cNvPr id="1026" name="Picture 2" descr="Do Customers Really Have A Buying Process? | Partners in EXCELLENCE Blog --  Making A Difference">
            <a:extLst>
              <a:ext uri="{FF2B5EF4-FFF2-40B4-BE49-F238E27FC236}">
                <a16:creationId xmlns:a16="http://schemas.microsoft.com/office/drawing/2014/main" id="{5A3357B7-910A-4698-A930-C7FAACABD2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6323" y="4267899"/>
            <a:ext cx="3498211" cy="2342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13A9676B-6496-4FB5-BBE8-29CA710F0664}"/>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2006709476"/>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7F433D-C42D-4C49-861E-F0A61A8813CE}"/>
              </a:ext>
            </a:extLst>
          </p:cNvPr>
          <p:cNvSpPr>
            <a:spLocks noGrp="1"/>
          </p:cNvSpPr>
          <p:nvPr>
            <p:ph type="title"/>
          </p:nvPr>
        </p:nvSpPr>
        <p:spPr/>
        <p:txBody>
          <a:bodyPr/>
          <a:lstStyle/>
          <a:p>
            <a:pPr algn="ctr"/>
            <a:r>
              <a:rPr lang="pl-PL" dirty="0"/>
              <a:t>Przykłady niebezpiecznych stron: Pornografia </a:t>
            </a:r>
          </a:p>
        </p:txBody>
      </p:sp>
      <p:sp>
        <p:nvSpPr>
          <p:cNvPr id="3" name="Symbol zastępczy zawartości 2">
            <a:extLst>
              <a:ext uri="{FF2B5EF4-FFF2-40B4-BE49-F238E27FC236}">
                <a16:creationId xmlns:a16="http://schemas.microsoft.com/office/drawing/2014/main" id="{B94509AD-3E73-429F-A081-7367EC18B678}"/>
              </a:ext>
            </a:extLst>
          </p:cNvPr>
          <p:cNvSpPr>
            <a:spLocks noGrp="1"/>
          </p:cNvSpPr>
          <p:nvPr>
            <p:ph idx="1"/>
          </p:nvPr>
        </p:nvSpPr>
        <p:spPr>
          <a:xfrm>
            <a:off x="1141413" y="2059806"/>
            <a:ext cx="9905998" cy="1761423"/>
          </a:xfrm>
        </p:spPr>
        <p:txBody>
          <a:bodyPr/>
          <a:lstStyle/>
          <a:p>
            <a:pPr marL="0" indent="457200" algn="just">
              <a:buNone/>
            </a:pPr>
            <a:r>
              <a:rPr lang="pl-PL" dirty="0"/>
              <a:t>W Internecie pełno jest treści, które nie powinny trafić do osób poniżej 18 roku życia. Wiele z tych stron podczas pokazywania treści pornograficznej na komputerze instaluje programy szpiegowskie wszelkiego rodzaju. W ten sposób hakerzy mogą uzyskać dostęp do naszego systemu, wyłudzając dane i wgrywając szkodliwe oprogramowanie.</a:t>
            </a:r>
          </a:p>
        </p:txBody>
      </p:sp>
      <p:pic>
        <p:nvPicPr>
          <p:cNvPr id="4" name="Obraz 3" descr="95712_czy-na-pewno-masz-ukonczone-18-lat.jpg">
            <a:extLst>
              <a:ext uri="{FF2B5EF4-FFF2-40B4-BE49-F238E27FC236}">
                <a16:creationId xmlns:a16="http://schemas.microsoft.com/office/drawing/2014/main" id="{F6C4729E-0F49-472A-BEF8-38F43FC72D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2566" y="3917482"/>
            <a:ext cx="4239025" cy="2714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rostokąt 4">
            <a:extLst>
              <a:ext uri="{FF2B5EF4-FFF2-40B4-BE49-F238E27FC236}">
                <a16:creationId xmlns:a16="http://schemas.microsoft.com/office/drawing/2014/main" id="{F98EEBEF-76A9-48DE-A8AD-6AC56CB9F73C}"/>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908387918"/>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25ED78-3134-4826-B627-219C9C9A714A}"/>
              </a:ext>
            </a:extLst>
          </p:cNvPr>
          <p:cNvSpPr>
            <a:spLocks noGrp="1"/>
          </p:cNvSpPr>
          <p:nvPr>
            <p:ph type="title"/>
          </p:nvPr>
        </p:nvSpPr>
        <p:spPr/>
        <p:txBody>
          <a:bodyPr/>
          <a:lstStyle/>
          <a:p>
            <a:pPr algn="ctr"/>
            <a:r>
              <a:rPr lang="pl-PL" dirty="0"/>
              <a:t>Stalking </a:t>
            </a:r>
          </a:p>
        </p:txBody>
      </p:sp>
      <p:sp>
        <p:nvSpPr>
          <p:cNvPr id="3" name="Symbol zastępczy zawartości 2">
            <a:extLst>
              <a:ext uri="{FF2B5EF4-FFF2-40B4-BE49-F238E27FC236}">
                <a16:creationId xmlns:a16="http://schemas.microsoft.com/office/drawing/2014/main" id="{48EF5503-7946-46AC-B038-413331ACDAB0}"/>
              </a:ext>
            </a:extLst>
          </p:cNvPr>
          <p:cNvSpPr>
            <a:spLocks noGrp="1"/>
          </p:cNvSpPr>
          <p:nvPr>
            <p:ph idx="1"/>
          </p:nvPr>
        </p:nvSpPr>
        <p:spPr>
          <a:xfrm>
            <a:off x="1141413" y="1117331"/>
            <a:ext cx="9905998" cy="3124201"/>
          </a:xfrm>
        </p:spPr>
        <p:txBody>
          <a:bodyPr>
            <a:normAutofit/>
          </a:bodyPr>
          <a:lstStyle/>
          <a:p>
            <a:pPr marL="0" indent="457200" algn="just">
              <a:buNone/>
            </a:pPr>
            <a:r>
              <a:rPr lang="pl-PL" dirty="0"/>
              <a:t>Stalking, czyli prześladowanie w Internecie również jest dużym problemem, szczególnie u najmłodszych użytkowników. Wprowadzenie zbyt dużej ilości informacji o sobie na portalu społecznościowym może skutkować stalkingiem. Ofiary stalkingu mogą mieć kompleksy i z czasem nawet problemy psychiczne.</a:t>
            </a:r>
          </a:p>
        </p:txBody>
      </p:sp>
      <p:pic>
        <p:nvPicPr>
          <p:cNvPr id="2052" name="Picture 4" descr="Stalking - jak reagować i udowodnić, że ktoś nas prześladuje?">
            <a:extLst>
              <a:ext uri="{FF2B5EF4-FFF2-40B4-BE49-F238E27FC236}">
                <a16:creationId xmlns:a16="http://schemas.microsoft.com/office/drawing/2014/main" id="{D2C4FE6A-6B40-43ED-91EA-4EC1F6CAA8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6914" y="3633457"/>
            <a:ext cx="4233928" cy="28234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4B66BFD4-EE6A-4456-A970-FDDC82BEFFE8}"/>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3272618891"/>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3A79778-9A5A-4DDD-85E0-EC7094D2F915}"/>
              </a:ext>
            </a:extLst>
          </p:cNvPr>
          <p:cNvSpPr>
            <a:spLocks noGrp="1"/>
          </p:cNvSpPr>
          <p:nvPr>
            <p:ph type="title"/>
          </p:nvPr>
        </p:nvSpPr>
        <p:spPr>
          <a:xfrm>
            <a:off x="1141413" y="628851"/>
            <a:ext cx="9905998" cy="1905000"/>
          </a:xfrm>
        </p:spPr>
        <p:txBody>
          <a:bodyPr/>
          <a:lstStyle/>
          <a:p>
            <a:pPr algn="ctr"/>
            <a:r>
              <a:rPr lang="pl-PL" dirty="0"/>
              <a:t>Hakerzy</a:t>
            </a:r>
          </a:p>
        </p:txBody>
      </p:sp>
      <p:sp>
        <p:nvSpPr>
          <p:cNvPr id="3" name="Symbol zastępczy zawartości 2">
            <a:extLst>
              <a:ext uri="{FF2B5EF4-FFF2-40B4-BE49-F238E27FC236}">
                <a16:creationId xmlns:a16="http://schemas.microsoft.com/office/drawing/2014/main" id="{7960E4A9-A9D4-401B-AAC9-1779DBCC5A4F}"/>
              </a:ext>
            </a:extLst>
          </p:cNvPr>
          <p:cNvSpPr>
            <a:spLocks noGrp="1"/>
          </p:cNvSpPr>
          <p:nvPr>
            <p:ph idx="1"/>
          </p:nvPr>
        </p:nvSpPr>
        <p:spPr>
          <a:xfrm>
            <a:off x="1141413" y="1925051"/>
            <a:ext cx="9905998" cy="2229853"/>
          </a:xfrm>
        </p:spPr>
        <p:txBody>
          <a:bodyPr/>
          <a:lstStyle/>
          <a:p>
            <a:pPr marL="0" indent="457200" algn="just">
              <a:buNone/>
            </a:pPr>
            <a:r>
              <a:rPr lang="pl-PL" dirty="0"/>
              <a:t>W Internecie jest dużo osób, które próbują ukraść czyjeś dane, jednak tylko część z nich robi to w profesjonalny sposób. Takie osoby nazywamy hakerami. Znają oni wiele sposobów, jak ukraść dane użytkownika czy nawet przejąć całkowitą kontrolę na komputerze. Robią to za pomocą różnego rodzaju oprogramowania takich jak „</a:t>
            </a:r>
            <a:r>
              <a:rPr lang="pl-PL" dirty="0" err="1"/>
              <a:t>Keyloggery</a:t>
            </a:r>
            <a:r>
              <a:rPr lang="pl-PL" dirty="0"/>
              <a:t>”, które rejestrują wszystkie wciśnięte przyciski, co zdecydowanie ułatwia kradzież konta. </a:t>
            </a:r>
          </a:p>
        </p:txBody>
      </p:sp>
      <p:pic>
        <p:nvPicPr>
          <p:cNvPr id="4098" name="Picture 2" descr="Steam Community :: :: Hacker GIF">
            <a:extLst>
              <a:ext uri="{FF2B5EF4-FFF2-40B4-BE49-F238E27FC236}">
                <a16:creationId xmlns:a16="http://schemas.microsoft.com/office/drawing/2014/main" id="{016AA56A-EC5A-446F-B66B-BC66E96DAA3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81261" y="4154904"/>
            <a:ext cx="4151783" cy="23388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11360B71-D013-4290-8B76-98D5F250B810}"/>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234099069"/>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4098"/>
                                        </p:tgtEl>
                                        <p:attrNameLst>
                                          <p:attrName>style.visibility</p:attrName>
                                        </p:attrNameLst>
                                      </p:cBhvr>
                                      <p:to>
                                        <p:strVal val="visible"/>
                                      </p:to>
                                    </p:set>
                                    <p:animEffect transition="in" filter="fade">
                                      <p:cBhvr>
                                        <p:cTn id="1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BDF533-7864-4276-B9E1-9B00E0210709}"/>
              </a:ext>
            </a:extLst>
          </p:cNvPr>
          <p:cNvSpPr>
            <a:spLocks noGrp="1"/>
          </p:cNvSpPr>
          <p:nvPr>
            <p:ph type="title"/>
          </p:nvPr>
        </p:nvSpPr>
        <p:spPr/>
        <p:txBody>
          <a:bodyPr/>
          <a:lstStyle/>
          <a:p>
            <a:pPr algn="ctr"/>
            <a:r>
              <a:rPr lang="pl-PL" dirty="0"/>
              <a:t>Spam</a:t>
            </a:r>
          </a:p>
        </p:txBody>
      </p:sp>
      <p:sp>
        <p:nvSpPr>
          <p:cNvPr id="3" name="Symbol zastępczy zawartości 2">
            <a:extLst>
              <a:ext uri="{FF2B5EF4-FFF2-40B4-BE49-F238E27FC236}">
                <a16:creationId xmlns:a16="http://schemas.microsoft.com/office/drawing/2014/main" id="{E2F8483B-762A-4621-BC23-61BD0056583D}"/>
              </a:ext>
            </a:extLst>
          </p:cNvPr>
          <p:cNvSpPr>
            <a:spLocks noGrp="1"/>
          </p:cNvSpPr>
          <p:nvPr>
            <p:ph idx="1"/>
          </p:nvPr>
        </p:nvSpPr>
        <p:spPr>
          <a:xfrm>
            <a:off x="1141413" y="1809950"/>
            <a:ext cx="9905998" cy="2400701"/>
          </a:xfrm>
        </p:spPr>
        <p:txBody>
          <a:bodyPr/>
          <a:lstStyle/>
          <a:p>
            <a:pPr marL="0" indent="457200" algn="just">
              <a:buNone/>
            </a:pPr>
            <a:r>
              <a:rPr lang="pl-PL" dirty="0"/>
              <a:t>Za każdym razem, gdy wchodzimy na naszą skrzynkę mailową widzimy dziwne wiadomości od nieznanych firm bądź osób. Bardzo często zawierają one linki do przeróżnych stron. Takie wiadomości nazywamy spamem. W większości przypadków są to reklamy wszelakich firm. Zdarza się jednak, że wiadomość wygląda, jakby była wysłana z banku bądź od znanej nam osoby. Włamywacze liczą, że wejdziemy w załączony, zainfekowane plik, który da im kontrolę nad komputerem i danymi.</a:t>
            </a:r>
          </a:p>
        </p:txBody>
      </p:sp>
      <p:pic>
        <p:nvPicPr>
          <p:cNvPr id="5122" name="Picture 2" descr="Dlaczego nie wolno Ci odpowiadać na SPAM? - TrybAwaryjny.pl">
            <a:extLst>
              <a:ext uri="{FF2B5EF4-FFF2-40B4-BE49-F238E27FC236}">
                <a16:creationId xmlns:a16="http://schemas.microsoft.com/office/drawing/2014/main" id="{4752CFED-5902-44B1-9C44-8730823415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492" y="4210651"/>
            <a:ext cx="4929839" cy="22819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Prostokąt 4">
            <a:extLst>
              <a:ext uri="{FF2B5EF4-FFF2-40B4-BE49-F238E27FC236}">
                <a16:creationId xmlns:a16="http://schemas.microsoft.com/office/drawing/2014/main" id="{A2CCA6EA-31DD-4B64-A110-4B54E10363DF}"/>
              </a:ext>
            </a:extLst>
          </p:cNvPr>
          <p:cNvSpPr/>
          <p:nvPr/>
        </p:nvSpPr>
        <p:spPr>
          <a:xfrm>
            <a:off x="0" y="0"/>
            <a:ext cx="12192000" cy="6858000"/>
          </a:xfrm>
          <a:prstGeom prst="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pl-PL"/>
          </a:p>
        </p:txBody>
      </p:sp>
    </p:spTree>
    <p:extLst>
      <p:ext uri="{BB962C8B-B14F-4D97-AF65-F5344CB8AC3E}">
        <p14:creationId xmlns:p14="http://schemas.microsoft.com/office/powerpoint/2010/main" val="2459875530"/>
      </p:ext>
    </p:extLst>
  </p:cSld>
  <p:clrMapOvr>
    <a:masterClrMapping/>
  </p:clrMapOvr>
  <mc:AlternateContent xmlns:mc="http://schemas.openxmlformats.org/markup-compatibility/2006">
    <mc:Choice xmlns:p14="http://schemas.microsoft.com/office/powerpoint/2010/main" Requires="p14">
      <p:transition spd="med" p14:dur="700" advTm="15000">
        <p:fade/>
      </p:transition>
    </mc:Choice>
    <mc:Fallback>
      <p:transition spd="med"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fade">
                                      <p:cBhvr>
                                        <p:cTn id="1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TM03457485[[fn=Siatka]]</Template>
  <TotalTime>1006</TotalTime>
  <Words>701</Words>
  <Application>Microsoft Office PowerPoint</Application>
  <PresentationFormat>Panoramiczny</PresentationFormat>
  <Paragraphs>26</Paragraphs>
  <Slides>13</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13</vt:i4>
      </vt:variant>
    </vt:vector>
  </HeadingPairs>
  <TitlesOfParts>
    <vt:vector size="16" baseType="lpstr">
      <vt:lpstr>Arial</vt:lpstr>
      <vt:lpstr>Century Gothic</vt:lpstr>
      <vt:lpstr>Siatka</vt:lpstr>
      <vt:lpstr>Bezpieczeństwo w sieci</vt:lpstr>
      <vt:lpstr>Spis treści</vt:lpstr>
      <vt:lpstr>Czy Internet jest bezpiecznym miejscem?</vt:lpstr>
      <vt:lpstr>Przykłady niebezpiecznych stron: Strony pirackie</vt:lpstr>
      <vt:lpstr>Przykłady niebezpiecznych stron: Fałszywe sklepy i oszustwa</vt:lpstr>
      <vt:lpstr>Przykłady niebezpiecznych stron: Pornografia </vt:lpstr>
      <vt:lpstr>Stalking </vt:lpstr>
      <vt:lpstr>Hakerzy</vt:lpstr>
      <vt:lpstr>Spam</vt:lpstr>
      <vt:lpstr>Skrócone linki </vt:lpstr>
      <vt:lpstr>Hejt</vt:lpstr>
      <vt:lpstr>Jak się chronić?</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Bezpieczeństwo w sieci</dc:title>
  <dc:creator>Jan Olczak</dc:creator>
  <cp:lastModifiedBy>Jan Olczak</cp:lastModifiedBy>
  <cp:revision>37</cp:revision>
  <dcterms:created xsi:type="dcterms:W3CDTF">2021-03-16T08:59:49Z</dcterms:created>
  <dcterms:modified xsi:type="dcterms:W3CDTF">2021-03-19T09:45:08Z</dcterms:modified>
</cp:coreProperties>
</file>