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9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3" r:id="rId8"/>
    <p:sldId id="262" r:id="rId9"/>
    <p:sldId id="264" r:id="rId10"/>
    <p:sldId id="265" r:id="rId11"/>
    <p:sldId id="266" r:id="rId12"/>
  </p:sldIdLst>
  <p:sldSz cx="12192000" cy="6858000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B8E3093-79BC-4BCB-950C-8533113BD314}" v="23" dt="2021-03-23T07:36:55.476"/>
    <p1510:client id="{39E4B4B4-CD90-4F4B-9917-C08A6C06F82C}" v="23" dt="2021-05-19T14:57:30.17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14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18" Type="http://schemas.microsoft.com/office/2015/10/relationships/revisionInfo" Target="revisionInfo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microsoft.com/office/2016/11/relationships/changesInfo" Target="changesInfos/changesInfo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Elżbieta Kaszubska" userId="S::elzbieta.kaszubska@sp2mlawa.onmicrosoft.com::942731fe-f68f-4e70-8e13-c615f7c687bd" providerId="AD" clId="Web-{39E4B4B4-CD90-4F4B-9917-C08A6C06F82C}"/>
    <pc:docChg chg="modSld">
      <pc:chgData name="Elżbieta Kaszubska" userId="S::elzbieta.kaszubska@sp2mlawa.onmicrosoft.com::942731fe-f68f-4e70-8e13-c615f7c687bd" providerId="AD" clId="Web-{39E4B4B4-CD90-4F4B-9917-C08A6C06F82C}" dt="2021-05-19T14:57:29.313" v="10" actId="20577"/>
      <pc:docMkLst>
        <pc:docMk/>
      </pc:docMkLst>
      <pc:sldChg chg="modSp">
        <pc:chgData name="Elżbieta Kaszubska" userId="S::elzbieta.kaszubska@sp2mlawa.onmicrosoft.com::942731fe-f68f-4e70-8e13-c615f7c687bd" providerId="AD" clId="Web-{39E4B4B4-CD90-4F4B-9917-C08A6C06F82C}" dt="2021-05-19T14:57:29.313" v="10" actId="20577"/>
        <pc:sldMkLst>
          <pc:docMk/>
          <pc:sldMk cId="261085723" sldId="256"/>
        </pc:sldMkLst>
        <pc:spChg chg="mod">
          <ac:chgData name="Elżbieta Kaszubska" userId="S::elzbieta.kaszubska@sp2mlawa.onmicrosoft.com::942731fe-f68f-4e70-8e13-c615f7c687bd" providerId="AD" clId="Web-{39E4B4B4-CD90-4F4B-9917-C08A6C06F82C}" dt="2021-05-19T14:57:29.313" v="10" actId="20577"/>
          <ac:spMkLst>
            <pc:docMk/>
            <pc:sldMk cId="261085723" sldId="256"/>
            <ac:spMk id="3" creationId="{73E6596F-2A38-4AB0-80B3-D52B4D1911FC}"/>
          </ac:spMkLst>
        </pc:spChg>
      </pc:sldChg>
    </pc:docChg>
  </pc:docChgLst>
  <pc:docChgLst>
    <pc:chgData name="Bartosz Załęski" userId="S::bartosz.zaleski@dwojkasp2.mlawa.pl::f282d803-d5f4-4ed0-bb4a-b04cf9b3a7ea" providerId="AD" clId="Web-{1B8E3093-79BC-4BCB-950C-8533113BD314}"/>
    <pc:docChg chg="modSld">
      <pc:chgData name="Bartosz Załęski" userId="S::bartosz.zaleski@dwojkasp2.mlawa.pl::f282d803-d5f4-4ed0-bb4a-b04cf9b3a7ea" providerId="AD" clId="Web-{1B8E3093-79BC-4BCB-950C-8533113BD314}" dt="2021-03-23T07:36:50.820" v="8" actId="20577"/>
      <pc:docMkLst>
        <pc:docMk/>
      </pc:docMkLst>
      <pc:sldChg chg="modSp">
        <pc:chgData name="Bartosz Załęski" userId="S::bartosz.zaleski@dwojkasp2.mlawa.pl::f282d803-d5f4-4ed0-bb4a-b04cf9b3a7ea" providerId="AD" clId="Web-{1B8E3093-79BC-4BCB-950C-8533113BD314}" dt="2021-03-23T07:32:57.345" v="1" actId="20577"/>
        <pc:sldMkLst>
          <pc:docMk/>
          <pc:sldMk cId="665941812" sldId="258"/>
        </pc:sldMkLst>
        <pc:spChg chg="mod">
          <ac:chgData name="Bartosz Załęski" userId="S::bartosz.zaleski@dwojkasp2.mlawa.pl::f282d803-d5f4-4ed0-bb4a-b04cf9b3a7ea" providerId="AD" clId="Web-{1B8E3093-79BC-4BCB-950C-8533113BD314}" dt="2021-03-23T07:32:57.345" v="1" actId="20577"/>
          <ac:spMkLst>
            <pc:docMk/>
            <pc:sldMk cId="665941812" sldId="258"/>
            <ac:spMk id="4" creationId="{747D84A0-EB16-4BB0-A4BA-EE9E0E697D7D}"/>
          </ac:spMkLst>
        </pc:spChg>
      </pc:sldChg>
      <pc:sldChg chg="modSp">
        <pc:chgData name="Bartosz Załęski" userId="S::bartosz.zaleski@dwojkasp2.mlawa.pl::f282d803-d5f4-4ed0-bb4a-b04cf9b3a7ea" providerId="AD" clId="Web-{1B8E3093-79BC-4BCB-950C-8533113BD314}" dt="2021-03-23T07:33:14.596" v="6" actId="20577"/>
        <pc:sldMkLst>
          <pc:docMk/>
          <pc:sldMk cId="1340276194" sldId="260"/>
        </pc:sldMkLst>
        <pc:spChg chg="mod">
          <ac:chgData name="Bartosz Załęski" userId="S::bartosz.zaleski@dwojkasp2.mlawa.pl::f282d803-d5f4-4ed0-bb4a-b04cf9b3a7ea" providerId="AD" clId="Web-{1B8E3093-79BC-4BCB-950C-8533113BD314}" dt="2021-03-23T07:33:14.596" v="6" actId="20577"/>
          <ac:spMkLst>
            <pc:docMk/>
            <pc:sldMk cId="1340276194" sldId="260"/>
            <ac:spMk id="4" creationId="{6DC6E055-E583-4059-8D7D-78D5AA074496}"/>
          </ac:spMkLst>
        </pc:spChg>
      </pc:sldChg>
      <pc:sldChg chg="modSp">
        <pc:chgData name="Bartosz Załęski" userId="S::bartosz.zaleski@dwojkasp2.mlawa.pl::f282d803-d5f4-4ed0-bb4a-b04cf9b3a7ea" providerId="AD" clId="Web-{1B8E3093-79BC-4BCB-950C-8533113BD314}" dt="2021-03-23T07:36:50.820" v="8" actId="20577"/>
        <pc:sldMkLst>
          <pc:docMk/>
          <pc:sldMk cId="4039208778" sldId="264"/>
        </pc:sldMkLst>
        <pc:spChg chg="mod">
          <ac:chgData name="Bartosz Załęski" userId="S::bartosz.zaleski@dwojkasp2.mlawa.pl::f282d803-d5f4-4ed0-bb4a-b04cf9b3a7ea" providerId="AD" clId="Web-{1B8E3093-79BC-4BCB-950C-8533113BD314}" dt="2021-03-23T07:36:50.820" v="8" actId="20577"/>
          <ac:spMkLst>
            <pc:docMk/>
            <pc:sldMk cId="4039208778" sldId="264"/>
            <ac:spMk id="4" creationId="{5502CED3-1C6B-4F78-920A-625760B45EB6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B674CB-3709-4ACF-BB61-29ADEA3D41B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033272"/>
            <a:ext cx="9144000" cy="2478024"/>
          </a:xfrm>
        </p:spPr>
        <p:txBody>
          <a:bodyPr lIns="0" tIns="0" rIns="0" bIns="0" anchor="b">
            <a:noAutofit/>
          </a:bodyPr>
          <a:lstStyle>
            <a:lvl1pPr algn="ctr">
              <a:defRPr sz="4000" spc="750" baseline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06DA6BE-9B64-48FC-92D1-EF0D426A397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822192"/>
            <a:ext cx="9144000" cy="1435608"/>
          </a:xfrm>
        </p:spPr>
        <p:txBody>
          <a:bodyPr lIns="0" tIns="0" rIns="0" bIns="0">
            <a:normAutofit/>
          </a:bodyPr>
          <a:lstStyle>
            <a:lvl1pPr marL="0" indent="0" algn="ctr">
              <a:lnSpc>
                <a:spcPct val="150000"/>
              </a:lnSpc>
              <a:buNone/>
              <a:defRPr sz="1600" cap="all" spc="60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083AE59-8E21-449F-86DA-5BE2970108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5A5808-3B61-48CC-92EF-85AC2E0DFA56}" type="datetime2">
              <a:rPr lang="en-US" smtClean="0"/>
              <a:t>Wednesday, May 19, 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E8CCD60-9970-49FD-8254-21154BAA1E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CC0A488-07A7-42F9-B1DF-68545B7541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389E6-C847-4AD0-B56D-D205B2EAB1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41722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9DC3B6-2D75-4EC4-9120-88DCE0EA61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74B06CB-A0FE-4499-B674-90C8C281A55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E7FD700-765A-4DE6-A8EC-9D9D92FCBB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5E98AF-4574-4509-BF7A-519ACD5BF826}" type="datetime2">
              <a:rPr lang="en-US" smtClean="0"/>
              <a:t>Wednesday, May 19, 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C4664EC-C4B1-4D14-9ED3-14C6CCBFFC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FDF5526-E518-4133-9F44-D812576C10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389E6-C847-4AD0-B56D-D205B2EAB1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3455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5F62998-15B1-4CA8-8C60-7801001F806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838899"/>
            <a:ext cx="2628900" cy="484930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11AE278-0885-4594-AB09-120344C7D88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49235" y="838900"/>
            <a:ext cx="7723265" cy="48493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5B850CC-FB43-4988-8D4E-9C54C20185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DD97D4-9636-490F-85D0-E926C2B6F3B1}" type="datetime2">
              <a:rPr lang="en-US" smtClean="0"/>
              <a:t>Wednesday, May 19, 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7A70300-3853-4FB4-A084-CF6E5CF2BD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7DBAFB0-25AA-4B69-8418-418F47A927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389E6-C847-4AD0-B56D-D205B2EAB1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03100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FE0F35-0AE7-48AB-9005-F1DB4BD0B4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DDD4022-C31F-4C4C-B5BF-5F9730C08A0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9A45EE9-11D3-436C-9D73-1AA6CCDB16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3AF3C6-0FD4-4939-991C-00DDE5C56815}" type="datetime2">
              <a:rPr lang="en-US" smtClean="0"/>
              <a:t>Wednesday, May 19, 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2817DCF-881F-4956-81AE-A6D27A88F4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A265F17-AD75-4B7E-970D-5D4DBD5D17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389E6-C847-4AD0-B56D-D205B2EAB1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30231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8C12CB-05D8-4D62-BDC5-812DB6DD04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1709738"/>
            <a:ext cx="9966960" cy="2852737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4400" spc="75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C52F020-8516-4B9E-B455-5731ED6C9E9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371600" y="4974336"/>
            <a:ext cx="9966961" cy="1115568"/>
          </a:xfrm>
        </p:spPr>
        <p:txBody>
          <a:bodyPr>
            <a:normAutofit/>
          </a:bodyPr>
          <a:lstStyle>
            <a:lvl1pPr marL="0" indent="0">
              <a:buNone/>
              <a:defRPr sz="1600" cap="all" spc="600" baseline="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C822993-6E28-44BB-B983-095B476B80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807482-8128-47C6-A8DD-6452B0291CFF}" type="datetime2">
              <a:rPr lang="en-US" smtClean="0"/>
              <a:t>Wednesday, May 19, 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C909971-06C9-462B-81D9-BEF24C708A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F9A076D-47C1-49CD-9A8B-956DB3FC31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389E6-C847-4AD0-B56D-D205B2EAB1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86687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28DFBD-F5ED-455C-8AD0-97476A55E3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C30E58C-F463-4D52-9225-9410133113A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371600" y="2112264"/>
            <a:ext cx="4846320" cy="395935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AF7BDB4-97FA-485D-A557-6F96692BAC9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766560" y="2112265"/>
            <a:ext cx="4846320" cy="395935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8C50007-C799-4117-8ACD-5EE980E63F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903F25-275E-41DE-BE3B-EBF0DB49F9B1}" type="datetime2">
              <a:rPr lang="en-US" smtClean="0"/>
              <a:t>Wednesday, May 19, 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24E8968-6BAD-4D5A-BF1D-911C7A39C1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99D8C08-BF20-4D5E-9004-0C075C36D8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389E6-C847-4AD0-B56D-D205B2EAB1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14177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2036E0D-26A5-455A-A8BD-70DA8BC03EB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371600" y="2112264"/>
            <a:ext cx="4841076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7FD4EA0-094D-4056-9032-BFB44B40896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371600" y="3018472"/>
            <a:ext cx="4841076" cy="310485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FC0CCE8-718F-4620-8B4A-C60EEA7B884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766560" y="2112264"/>
            <a:ext cx="484632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6CE86DF-0069-4D31-BDD3-A9A2F9B7B46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766560" y="3018471"/>
            <a:ext cx="4841076" cy="310485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1A5ED06-FE54-4B86-A8D4-07D0EB08C3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475572-4A44-4171-84AA-64D42C8050A6}" type="datetime2">
              <a:rPr lang="en-US" smtClean="0"/>
              <a:t>Wednesday, May 19, 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E9EC6C3-0950-4AFE-936A-9AB5D22784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784B1D1-BE0C-48F4-BC74-90675A0F07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389E6-C847-4AD0-B56D-D205B2EAB1EE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itle 9">
            <a:extLst>
              <a:ext uri="{FF2B5EF4-FFF2-40B4-BE49-F238E27FC236}">
                <a16:creationId xmlns:a16="http://schemas.microsoft.com/office/drawing/2014/main" id="{2D453288-3D76-40C1-BE00-223AB28F13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04514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3B1716-24B0-42CD-95B6-843092597B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9E3617E-4B11-481F-AC6E-0003179029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C1612E-528E-4FD5-9E9E-E15F1108F171}" type="datetime2">
              <a:rPr lang="en-US" smtClean="0"/>
              <a:t>Wednesday, May 19, 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6BF19CC-06D3-40E9-81B5-63B457B220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AEFC312-3AA5-46F7-B701-3D9327A68D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389E6-C847-4AD0-B56D-D205B2EAB1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10432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8C9E28E-1389-47AF-B3EB-22571417AC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F6D862-A06D-436F-A92E-EBAAD50B6E50}" type="datetime2">
              <a:rPr lang="en-US" smtClean="0"/>
              <a:t>Wednesday, May 19, 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FCF6B08-1984-4F7C-9F6E-A4F47BDBA2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771B3C5-CEC7-427F-931C-1318C421BE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389E6-C847-4AD0-B56D-D205B2EAB1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6091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4EB55F-536E-4547-A5D2-0483FC3684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987425"/>
            <a:ext cx="3932237" cy="1894511"/>
          </a:xfrm>
        </p:spPr>
        <p:txBody>
          <a:bodyPr anchor="b"/>
          <a:lstStyle>
            <a:lvl1pPr>
              <a:lnSpc>
                <a:spcPct val="100000"/>
              </a:lnSpc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D717D3C-533B-4EA9-886B-FAE59956C74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50992" y="987425"/>
            <a:ext cx="5687568" cy="4873625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419D2E1-4B17-4608-961E-2C4719855E8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371600" y="3058510"/>
            <a:ext cx="3932237" cy="280254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75A3535-184C-438C-AE91-9C42B7C5AF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3E0B7D-2260-4809-8F0A-9E5F3E24F169}" type="datetime2">
              <a:rPr lang="en-US" smtClean="0"/>
              <a:t>Wednesday, May 19, 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DF6DBC3-4A58-42BA-9B55-A9A7251037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D4E6563-0AB6-4038-A12B-A259552DB6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389E6-C847-4AD0-B56D-D205B2EAB1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71431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9702C5-1E3B-4C62-A538-59BB572864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987552"/>
            <a:ext cx="3932237" cy="1892808"/>
          </a:xfrm>
        </p:spPr>
        <p:txBody>
          <a:bodyPr anchor="b"/>
          <a:lstStyle>
            <a:lvl1pPr>
              <a:defRPr sz="3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E2CF574-95CE-4E60-B2CF-3B5B4F33A76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505319" y="987425"/>
            <a:ext cx="5833242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D039F7C-C735-4356-8B04-89E19047950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371600" y="3033286"/>
            <a:ext cx="3932237" cy="2835702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5E706DF-52A3-4F34-9BF5-E1ACD5D542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8E4735-C637-46A3-94EB-AB3AC4188D2F}" type="datetime2">
              <a:rPr lang="en-US" smtClean="0"/>
              <a:t>Wednesday, May 19, 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FB25E53-E72E-4110-BB6B-3477F56C30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3686F8F-3D62-4CEC-AD9A-B70848E6A8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389E6-C847-4AD0-B56D-D205B2EAB1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81361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CCF2F3BB-127D-44BC-A8EF-A8BB5F5911CA}"/>
              </a:ext>
            </a:extLst>
          </p:cNvPr>
          <p:cNvSpPr/>
          <p:nvPr/>
        </p:nvSpPr>
        <p:spPr>
          <a:xfrm rot="10800000" flipH="1">
            <a:off x="0" y="6401226"/>
            <a:ext cx="12192000" cy="456773"/>
          </a:xfrm>
          <a:prstGeom prst="rect">
            <a:avLst/>
          </a:prstGeom>
          <a:gradFill>
            <a:gsLst>
              <a:gs pos="14000">
                <a:schemeClr val="accent4">
                  <a:alpha val="28000"/>
                </a:schemeClr>
              </a:gs>
              <a:gs pos="100000">
                <a:schemeClr val="accent5">
                  <a:alpha val="85000"/>
                </a:schemeClr>
              </a:gs>
            </a:gsLst>
            <a:lin ang="6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010D1F30-F118-4A1F-A48F-7E5706959F64}"/>
              </a:ext>
            </a:extLst>
          </p:cNvPr>
          <p:cNvSpPr/>
          <p:nvPr/>
        </p:nvSpPr>
        <p:spPr>
          <a:xfrm flipH="1">
            <a:off x="4038602" y="6401228"/>
            <a:ext cx="8153398" cy="456772"/>
          </a:xfrm>
          <a:prstGeom prst="rect">
            <a:avLst/>
          </a:prstGeom>
          <a:gradFill>
            <a:gsLst>
              <a:gs pos="9000">
                <a:schemeClr val="accent2">
                  <a:lumMod val="60000"/>
                  <a:lumOff val="40000"/>
                  <a:alpha val="55000"/>
                </a:schemeClr>
              </a:gs>
              <a:gs pos="99000">
                <a:schemeClr val="accent2"/>
              </a:gs>
            </a:gsLst>
            <a:lin ang="14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7AE890C-17CE-44C0-BDED-BA68F92A84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795528"/>
            <a:ext cx="10241280" cy="1234440"/>
          </a:xfrm>
          <a:prstGeom prst="rect">
            <a:avLst/>
          </a:prstGeom>
        </p:spPr>
        <p:txBody>
          <a:bodyPr vert="horz" lIns="0" tIns="0" rIns="0" bIns="0" rtlCol="0" anchor="b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7910A6E-46D1-42CF-996C-2207737FB87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371600" y="2112264"/>
            <a:ext cx="10241280" cy="3959352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85B5247-D236-462B-BCE0-2A24DF75B08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7909560" y="6409944"/>
            <a:ext cx="3703320" cy="44805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 cap="all" spc="300" baseline="0">
                <a:solidFill>
                  <a:srgbClr val="FFFFFF"/>
                </a:solidFill>
              </a:defRPr>
            </a:lvl1pPr>
          </a:lstStyle>
          <a:p>
            <a:fld id="{AE0C963C-C1DB-4AFD-9DDC-0691666BF49B}" type="datetime2">
              <a:rPr lang="en-US" smtClean="0"/>
              <a:pPr/>
              <a:t>Wednesday, May 19, 2021</a:t>
            </a:fld>
            <a:endParaRPr lang="en-US" cap="all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9155C58-7DDF-4CD4-96AD-F9CC844D84C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 rot="5400000">
            <a:off x="-1828800" y="1911096"/>
            <a:ext cx="4114800" cy="4572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 b="1">
                <a:solidFill>
                  <a:schemeClr val="tx1"/>
                </a:solidFill>
                <a:latin typeface="+mj-lt"/>
              </a:defRPr>
            </a:lvl1pPr>
          </a:lstStyle>
          <a:p>
            <a:pPr algn="l"/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F495647-A849-45D9-BC71-46A12E6DE47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667744" y="6409944"/>
            <a:ext cx="438912" cy="44805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rgbClr val="FFFFFF"/>
                </a:solidFill>
              </a:defRPr>
            </a:lvl1pPr>
          </a:lstStyle>
          <a:p>
            <a:fld id="{C01389E6-C847-4AD0-B56D-D205B2EAB1EE}" type="slidenum">
              <a:rPr lang="en-US" smtClean="0"/>
              <a:pPr/>
              <a:t>‹#›</a:t>
            </a:fld>
            <a:endParaRPr lang="en-US" sz="800" dirty="0"/>
          </a:p>
        </p:txBody>
      </p:sp>
    </p:spTree>
    <p:extLst>
      <p:ext uri="{BB962C8B-B14F-4D97-AF65-F5344CB8AC3E}">
        <p14:creationId xmlns:p14="http://schemas.microsoft.com/office/powerpoint/2010/main" val="38069317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4" r:id="rId1"/>
    <p:sldLayoutId id="2147483695" r:id="rId2"/>
    <p:sldLayoutId id="2147483696" r:id="rId3"/>
    <p:sldLayoutId id="2147483697" r:id="rId4"/>
    <p:sldLayoutId id="2147483698" r:id="rId5"/>
    <p:sldLayoutId id="2147483692" r:id="rId6"/>
    <p:sldLayoutId id="2147483688" r:id="rId7"/>
    <p:sldLayoutId id="2147483689" r:id="rId8"/>
    <p:sldLayoutId id="2147483690" r:id="rId9"/>
    <p:sldLayoutId id="2147483691" r:id="rId10"/>
    <p:sldLayoutId id="2147483693" r:id="rId11"/>
  </p:sldLayoutIdLst>
  <p:hf sldNum="0" hdr="0" ftr="0" dt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3600" b="1" i="0" kern="1200" cap="all" spc="70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36F292AA-C8DB-4CAA-97C9-456CF85406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852A2DA-3D0B-4E2A-9F8A-AEA83B45171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5152" r="17949"/>
          <a:stretch/>
        </p:blipFill>
        <p:spPr>
          <a:xfrm>
            <a:off x="-1" y="10"/>
            <a:ext cx="4587901" cy="6857990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AA065953-3D69-4CD4-80C3-DF10DEB4C7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87902" y="-429"/>
            <a:ext cx="7604097" cy="6857571"/>
          </a:xfrm>
          <a:prstGeom prst="rect">
            <a:avLst/>
          </a:prstGeom>
          <a:gradFill>
            <a:gsLst>
              <a:gs pos="0">
                <a:schemeClr val="accent6">
                  <a:lumMod val="75000"/>
                  <a:alpha val="73000"/>
                </a:schemeClr>
              </a:gs>
              <a:gs pos="100000">
                <a:schemeClr val="accent2"/>
              </a:gs>
            </a:gsLst>
            <a:lin ang="16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2AB36DB5-F10D-4EDB-87E2-ECB9301FFC6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87901" y="0"/>
            <a:ext cx="7604097" cy="6858000"/>
          </a:xfrm>
          <a:prstGeom prst="rect">
            <a:avLst/>
          </a:prstGeom>
          <a:gradFill>
            <a:gsLst>
              <a:gs pos="0">
                <a:schemeClr val="accent5">
                  <a:alpha val="37000"/>
                </a:schemeClr>
              </a:gs>
              <a:gs pos="98000">
                <a:schemeClr val="accent2">
                  <a:alpha val="66000"/>
                </a:schemeClr>
              </a:gs>
            </a:gsLst>
            <a:lin ang="12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446F195D-95DC-419E-BBC1-E2B601A6067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4599847" y="4355164"/>
            <a:ext cx="7592151" cy="2502836"/>
          </a:xfrm>
          <a:prstGeom prst="rect">
            <a:avLst/>
          </a:prstGeom>
          <a:gradFill>
            <a:gsLst>
              <a:gs pos="22000">
                <a:schemeClr val="accent6">
                  <a:alpha val="39000"/>
                </a:schemeClr>
              </a:gs>
              <a:gs pos="82000">
                <a:schemeClr val="accent5">
                  <a:alpha val="19000"/>
                </a:schemeClr>
              </a:gs>
            </a:gsLst>
            <a:lin ang="17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2256CF5B-1DAD-4912-86B9-FCA733692F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3704304">
            <a:off x="6080918" y="830588"/>
            <a:ext cx="4998441" cy="4998441"/>
          </a:xfrm>
          <a:prstGeom prst="ellipse">
            <a:avLst/>
          </a:prstGeom>
          <a:gradFill>
            <a:gsLst>
              <a:gs pos="39000">
                <a:schemeClr val="accent4">
                  <a:lumMod val="20000"/>
                  <a:lumOff val="80000"/>
                  <a:alpha val="0"/>
                </a:schemeClr>
              </a:gs>
              <a:gs pos="100000">
                <a:schemeClr val="accent6">
                  <a:alpha val="18000"/>
                </a:scheme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41777ACC-E8E8-4789-9746-E8DBE371C41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275424" y="768485"/>
            <a:ext cx="6410439" cy="3169674"/>
          </a:xfrm>
        </p:spPr>
        <p:txBody>
          <a:bodyPr>
            <a:normAutofit/>
          </a:bodyPr>
          <a:lstStyle/>
          <a:p>
            <a:r>
              <a:rPr lang="pl-PL" dirty="0">
                <a:solidFill>
                  <a:schemeClr val="bg1"/>
                </a:solidFill>
              </a:rPr>
              <a:t>Bezpieczeństwo           w </a:t>
            </a:r>
            <a:r>
              <a:rPr lang="pl-PL" dirty="0" err="1">
                <a:solidFill>
                  <a:schemeClr val="bg1"/>
                </a:solidFill>
              </a:rPr>
              <a:t>intrnecie</a:t>
            </a:r>
            <a:br>
              <a:rPr lang="pl-PL" dirty="0">
                <a:solidFill>
                  <a:schemeClr val="bg1"/>
                </a:solidFill>
              </a:rPr>
            </a:br>
            <a:br>
              <a:rPr lang="pl-PL" dirty="0">
                <a:solidFill>
                  <a:schemeClr val="bg1"/>
                </a:solidFill>
              </a:rPr>
            </a:br>
            <a:endParaRPr lang="pl-PL" dirty="0">
              <a:solidFill>
                <a:schemeClr val="bg1"/>
              </a:solidFill>
            </a:endParaRPr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73E6596F-2A38-4AB0-80B3-D52B4D1911F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862918" y="4793128"/>
            <a:ext cx="5462494" cy="1141157"/>
          </a:xfrm>
        </p:spPr>
        <p:txBody>
          <a:bodyPr vert="horz" lIns="0" tIns="0" rIns="0" bIns="0" rtlCol="0" anchor="t">
            <a:normAutofit/>
          </a:bodyPr>
          <a:lstStyle/>
          <a:p>
            <a:r>
              <a:rPr lang="pl-PL" sz="1400" dirty="0">
                <a:solidFill>
                  <a:schemeClr val="bg1"/>
                </a:solidFill>
              </a:rPr>
              <a:t>Prezentacja</a:t>
            </a:r>
            <a:endParaRPr lang="pl-PL" dirty="0">
              <a:solidFill>
                <a:schemeClr val="bg1"/>
              </a:solidFill>
            </a:endParaRPr>
          </a:p>
          <a:p>
            <a:r>
              <a:rPr lang="pl-PL" sz="1400" dirty="0">
                <a:solidFill>
                  <a:schemeClr val="bg1"/>
                </a:solidFill>
              </a:rPr>
              <a:t>Bartosz Załęski</a:t>
            </a:r>
          </a:p>
        </p:txBody>
      </p:sp>
    </p:spTree>
    <p:extLst>
      <p:ext uri="{BB962C8B-B14F-4D97-AF65-F5344CB8AC3E}">
        <p14:creationId xmlns:p14="http://schemas.microsoft.com/office/powerpoint/2010/main" val="26108572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94BCFA7C-DDFE-4D31-A0CD-4987186E12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dirty="0"/>
              <a:t>Po szóste</a:t>
            </a:r>
            <a:br>
              <a:rPr lang="pl-PL" dirty="0"/>
            </a:br>
            <a:br>
              <a:rPr lang="pl-PL" dirty="0"/>
            </a:br>
            <a:endParaRPr lang="pl-PL" dirty="0"/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D871A6AD-4662-491A-A576-5B2E29823E38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pl-PL" dirty="0"/>
              <a:t>Nie instaluj na swój komputer podejrzanych programów. Niektóre programy mogą zawierać wirusy i wykradać twoje hasła i inne dane.</a:t>
            </a:r>
          </a:p>
        </p:txBody>
      </p:sp>
      <p:pic>
        <p:nvPicPr>
          <p:cNvPr id="8194" name="Picture 2" descr="7 najgroźniejszych wirusów komputerowych w historii">
            <a:extLst>
              <a:ext uri="{FF2B5EF4-FFF2-40B4-BE49-F238E27FC236}">
                <a16:creationId xmlns:a16="http://schemas.microsoft.com/office/drawing/2014/main" id="{FE84E368-5102-4477-ADA6-412E372E8794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1500" y="1568741"/>
            <a:ext cx="6141872" cy="34548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2705134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B84CBCB8-91AD-4033-917A-0EB06C413BF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l-PL" dirty="0"/>
              <a:t>Koniec!</a:t>
            </a:r>
            <a:br>
              <a:rPr lang="pl-PL" dirty="0"/>
            </a:br>
            <a:br>
              <a:rPr lang="pl-PL" dirty="0"/>
            </a:br>
            <a:endParaRPr lang="pl-PL" dirty="0"/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41CFED18-E1F7-40C8-A76E-70D7217CD1E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pl-PL" dirty="0"/>
              <a:t>Dziękuję wszystkim za oglądanie!</a:t>
            </a:r>
          </a:p>
        </p:txBody>
      </p:sp>
    </p:spTree>
    <p:extLst>
      <p:ext uri="{BB962C8B-B14F-4D97-AF65-F5344CB8AC3E}">
        <p14:creationId xmlns:p14="http://schemas.microsoft.com/office/powerpoint/2010/main" val="196085558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5839DEBD-B471-4708-8F2C-8B83DC9808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pl-PL" dirty="0"/>
              <a:t>Witaj!</a:t>
            </a:r>
            <a:br>
              <a:rPr lang="pl-PL" dirty="0"/>
            </a:br>
            <a:r>
              <a:rPr lang="pl-PL" dirty="0"/>
              <a:t>Powiem ci coś o zagrożeniach w </a:t>
            </a:r>
            <a:r>
              <a:rPr lang="pl-PL" dirty="0" err="1"/>
              <a:t>internecie</a:t>
            </a:r>
            <a:endParaRPr lang="pl-PL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B29010EF-DFAB-43A7-92D0-928A6480F4F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/>
            <a:r>
              <a:rPr lang="pl-PL" dirty="0"/>
              <a:t>Każdy z nas jest narażony na niebezpieczeństwo w sieci. Może to być szantaż, próba wyłudzenia pieniędzy itd. </a:t>
            </a:r>
            <a:br>
              <a:rPr lang="pl-PL" dirty="0"/>
            </a:br>
            <a:br>
              <a:rPr lang="pl-PL" dirty="0"/>
            </a:br>
            <a:r>
              <a:rPr lang="pl-PL" dirty="0"/>
              <a:t>Opowiem Ci jak można się przed tym zabezpieczyć!</a:t>
            </a:r>
          </a:p>
        </p:txBody>
      </p:sp>
    </p:spTree>
    <p:extLst>
      <p:ext uri="{BB962C8B-B14F-4D97-AF65-F5344CB8AC3E}">
        <p14:creationId xmlns:p14="http://schemas.microsoft.com/office/powerpoint/2010/main" val="794443146"/>
      </p:ext>
    </p:extLst>
  </p:cSld>
  <p:clrMapOvr>
    <a:masterClrMapping/>
  </p:clrMapOvr>
  <p:transition spd="slow">
    <p:push dir="u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5E878D35-D7AC-407C-8151-91F9083030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pl-PL" dirty="0"/>
              <a:t>Po pierwsze</a:t>
            </a:r>
            <a:br>
              <a:rPr lang="pl-PL" dirty="0"/>
            </a:br>
            <a:br>
              <a:rPr lang="pl-PL" dirty="0"/>
            </a:br>
            <a:endParaRPr lang="pl-PL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BF2B96C4-00A6-409A-A2BF-76995BA68D1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747D84A0-EB16-4BB0-A4BA-EE9E0E697D7D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 vert="horz" lIns="0" tIns="0" rIns="0" bIns="0" rtlCol="0" anchor="t">
            <a:normAutofit/>
          </a:bodyPr>
          <a:lstStyle/>
          <a:p>
            <a:r>
              <a:rPr lang="pl-PL" dirty="0"/>
              <a:t>Nigdy w 100%, nie możesz ufać osobom poznanym w Internecie. Pamiętaj żeby pod żadnym pozorem nie podawać takiej osobie danych osobowych, haseł, ani loginów do kont społecznościowych.</a:t>
            </a:r>
          </a:p>
          <a:p>
            <a:r>
              <a:rPr lang="pl-PL" dirty="0"/>
              <a:t>Jeżeli taka osoba będzie chciała się z tobą spotkać, najpierw powiadom o tym swoich rodziców.</a:t>
            </a:r>
          </a:p>
        </p:txBody>
      </p:sp>
      <p:pic>
        <p:nvPicPr>
          <p:cNvPr id="6" name="Obraz 5">
            <a:extLst>
              <a:ext uri="{FF2B5EF4-FFF2-40B4-BE49-F238E27FC236}">
                <a16:creationId xmlns:a16="http://schemas.microsoft.com/office/drawing/2014/main" id="{44BF7BF9-8129-49E2-B2DB-0973360459D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50992" y="987425"/>
            <a:ext cx="5708566" cy="48736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59418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Technologiczny savoir-vivre, czyli o zachowaniu w internecie i poza nim -  Geex">
            <a:extLst>
              <a:ext uri="{FF2B5EF4-FFF2-40B4-BE49-F238E27FC236}">
                <a16:creationId xmlns:a16="http://schemas.microsoft.com/office/drawing/2014/main" id="{C8595B42-769E-43D0-AACA-18CDB5FBFF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94283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155805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31FE5AAD-A41F-44EC-BF51-45674531AA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dirty="0"/>
              <a:t>Po drugie</a:t>
            </a:r>
            <a:br>
              <a:rPr lang="pl-PL" dirty="0"/>
            </a:br>
            <a:br>
              <a:rPr lang="pl-PL" dirty="0"/>
            </a:br>
            <a:endParaRPr lang="pl-PL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F217950F-911C-4D21-B1FB-6B52C62C84E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6DC6E055-E583-4059-8D7D-78D5AA074496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 vert="horz" lIns="0" tIns="0" rIns="0" bIns="0" rtlCol="0" anchor="t">
            <a:normAutofit/>
          </a:bodyPr>
          <a:lstStyle/>
          <a:p>
            <a:r>
              <a:rPr lang="pl-PL" dirty="0"/>
              <a:t>Jeżeli jakaś osoba w Internecie Ci grozi, nęka, lub szantażuje, idź z tym do rodziców, albo na policję, nie czekaj i nie daj się zastraszyć, nikt w Internecie nie jest do końca anonimowy, jeżeli ktoś Ci groził, wież mi policja go namierzy.</a:t>
            </a:r>
          </a:p>
        </p:txBody>
      </p:sp>
      <p:pic>
        <p:nvPicPr>
          <p:cNvPr id="3076" name="Picture 4" descr="Hejt, groźby, cyberprzemoc, seksualne wykorzystywanie dzieci -zgłoś  nielegalne treści w internecie - Prawo karne - rp.pl">
            <a:extLst>
              <a:ext uri="{FF2B5EF4-FFF2-40B4-BE49-F238E27FC236}">
                <a16:creationId xmlns:a16="http://schemas.microsoft.com/office/drawing/2014/main" id="{B0BB2887-E981-4CC5-B5F1-99947D16D6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0992" y="1591433"/>
            <a:ext cx="5687568" cy="33929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402761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4A6E6DFC-1871-40F6-9E73-A91F8EED4C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dirty="0"/>
              <a:t>Po trzecie</a:t>
            </a:r>
            <a:br>
              <a:rPr lang="pl-PL" dirty="0"/>
            </a:br>
            <a:br>
              <a:rPr lang="pl-PL" dirty="0"/>
            </a:br>
            <a:endParaRPr lang="pl-PL" dirty="0"/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E918DCB7-39DA-4187-9772-2CF2A41FD2F2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pl-PL" dirty="0"/>
              <a:t>Zabezpiecz swój komputer! Jeżeli korzystasz z komputera, zaopatrz się w jakiegoś dobrego antywirusa i przydała by Ci się też zapora Firewall.</a:t>
            </a:r>
          </a:p>
        </p:txBody>
      </p:sp>
      <p:pic>
        <p:nvPicPr>
          <p:cNvPr id="4100" name="Picture 4" descr="10 sposobów na zabezpieczenie nowego komputera - PC World - Testy i Ceny  sprzętu PC, RTV, Foto, Porady IT, Download, Aktualności">
            <a:extLst>
              <a:ext uri="{FF2B5EF4-FFF2-40B4-BE49-F238E27FC236}">
                <a16:creationId xmlns:a16="http://schemas.microsoft.com/office/drawing/2014/main" id="{086C12FC-C780-4965-82C3-2D4ED7454B45}"/>
              </a:ext>
            </a:extLst>
          </p:cNvPr>
          <p:cNvPicPr>
            <a:picLocks noGrp="1" noChangeAspect="1" noChangeArrowheads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76" r="8476"/>
          <a:stretch>
            <a:fillRect/>
          </a:stretch>
        </p:blipFill>
        <p:spPr bwMode="auto"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5984435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Dodatkowe zabezpieczenia systemu Windows | Systemowo.pl">
            <a:extLst>
              <a:ext uri="{FF2B5EF4-FFF2-40B4-BE49-F238E27FC236}">
                <a16:creationId xmlns:a16="http://schemas.microsoft.com/office/drawing/2014/main" id="{74F256CC-F078-468B-B113-C5707A8001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820" y="67112"/>
            <a:ext cx="11308360" cy="6290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942315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1416106E-A42C-4613-8DF2-0AE0CB2525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dirty="0"/>
              <a:t>Po czwarte</a:t>
            </a:r>
            <a:br>
              <a:rPr lang="pl-PL" dirty="0"/>
            </a:br>
            <a:br>
              <a:rPr lang="pl-PL" dirty="0"/>
            </a:br>
            <a:endParaRPr lang="pl-PL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00EEC267-ADE3-4368-9777-F8A0ADC6999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00440053-8469-47D6-9908-5A399A5F87B2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pl-PL" dirty="0"/>
              <a:t>Ważną rzeczą jest też to, że ustawienie hasła „1234”, „Qwerty123”, itp. To nie jest najznakomitszy pomysł. Takie hasło bardzo łatwo złamać i każdy mógłby się zalogować na twoje konto, więc warto pamiętać, żeby nasze hasło było silne.</a:t>
            </a:r>
          </a:p>
        </p:txBody>
      </p:sp>
      <p:pic>
        <p:nvPicPr>
          <p:cNvPr id="5122" name="Picture 2" descr="UKE: standardowe zabezpieczenia komputera zapobiegną większości ataków -  tech">
            <a:extLst>
              <a:ext uri="{FF2B5EF4-FFF2-40B4-BE49-F238E27FC236}">
                <a16:creationId xmlns:a16="http://schemas.microsoft.com/office/drawing/2014/main" id="{CFD91000-F2F0-4CF0-A65E-6F0F304CF6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0992" y="1217298"/>
            <a:ext cx="5879284" cy="38334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8807799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06DC9983-FDAC-4019-B300-4F2E478117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dirty="0"/>
              <a:t>Po piąte</a:t>
            </a:r>
            <a:br>
              <a:rPr lang="pl-PL" dirty="0"/>
            </a:br>
            <a:br>
              <a:rPr lang="pl-PL" dirty="0"/>
            </a:br>
            <a:endParaRPr lang="pl-PL" dirty="0"/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5502CED3-1C6B-4F78-920A-625760B45EB6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 vert="horz" lIns="0" tIns="0" rIns="0" bIns="0" rtlCol="0" anchor="t">
            <a:normAutofit/>
          </a:bodyPr>
          <a:lstStyle/>
          <a:p>
            <a:r>
              <a:rPr lang="pl-PL" dirty="0"/>
              <a:t>W </a:t>
            </a:r>
            <a:r>
              <a:rPr lang="pl-PL" dirty="0" err="1"/>
              <a:t>Interencie</a:t>
            </a:r>
            <a:r>
              <a:rPr lang="pl-PL" dirty="0"/>
              <a:t> niektórzy ludzie mogą chcieć cię śledzić, dlatego staraj się nie wrzucać zdjęć, które mogą naprowadzić np. włamywaczy, jak się dostać do twojego domu. Zdjęcia z wakacji publikuj dopiero po przyjeździe do domu, bo inaczej ktoś może wiedzieć kiedy powinien się włamać. Staraj się też posługiwać </a:t>
            </a:r>
            <a:r>
              <a:rPr lang="pl-PL" dirty="0" err="1"/>
              <a:t>nickiem</a:t>
            </a:r>
            <a:r>
              <a:rPr lang="pl-PL" dirty="0"/>
              <a:t> a nie swoimi prawdziwymi danymi.</a:t>
            </a:r>
          </a:p>
        </p:txBody>
      </p:sp>
      <p:pic>
        <p:nvPicPr>
          <p:cNvPr id="7170" name="Picture 2" descr="Jak zabezpieczyć komputer? 3 darmowe sposoby na podniesienie bezpieczeństwa  Twoich danych i dokumentów w 2019 roku - SpecFile">
            <a:extLst>
              <a:ext uri="{FF2B5EF4-FFF2-40B4-BE49-F238E27FC236}">
                <a16:creationId xmlns:a16="http://schemas.microsoft.com/office/drawing/2014/main" id="{C14DD6EF-29E5-4B8F-B579-3B3220B39040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1500" y="1577131"/>
            <a:ext cx="6109865" cy="33388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3920877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GradientRiseVTI">
  <a:themeElements>
    <a:clrScheme name="GradientRise">
      <a:dk1>
        <a:sysClr val="windowText" lastClr="000000"/>
      </a:dk1>
      <a:lt1>
        <a:srgbClr val="FFFFFF"/>
      </a:lt1>
      <a:dk2>
        <a:srgbClr val="3C0F3A"/>
      </a:dk2>
      <a:lt2>
        <a:srgbClr val="F1F2F2"/>
      </a:lt2>
      <a:accent1>
        <a:srgbClr val="A6025C"/>
      </a:accent1>
      <a:accent2>
        <a:srgbClr val="92248E"/>
      </a:accent2>
      <a:accent3>
        <a:srgbClr val="DE95C4"/>
      </a:accent3>
      <a:accent4>
        <a:srgbClr val="FE4A00"/>
      </a:accent4>
      <a:accent5>
        <a:srgbClr val="DA002F"/>
      </a:accent5>
      <a:accent6>
        <a:srgbClr val="FF907A"/>
      </a:accent6>
      <a:hlink>
        <a:srgbClr val="CA71E4"/>
      </a:hlink>
      <a:folHlink>
        <a:srgbClr val="E45E49"/>
      </a:folHlink>
    </a:clrScheme>
    <a:fontScheme name="Avenir">
      <a:majorFont>
        <a:latin typeface="Gill Sans Nova"/>
        <a:ea typeface=""/>
        <a:cs typeface=""/>
      </a:majorFont>
      <a:minorFont>
        <a:latin typeface="Gill Sans Nov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radientRiseVTI" id="{C2FC082F-B444-4222-AF20-78444CCB5722}" vid="{39F213E4-0CBC-40CB-B3F6-8C5562B6B99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52</TotalTime>
  <Words>333</Words>
  <Application>Microsoft Office PowerPoint</Application>
  <PresentationFormat>Panoramiczny</PresentationFormat>
  <Paragraphs>19</Paragraphs>
  <Slides>11</Slides>
  <Notes>0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11</vt:i4>
      </vt:variant>
    </vt:vector>
  </HeadingPairs>
  <TitlesOfParts>
    <vt:vector size="12" baseType="lpstr">
      <vt:lpstr>GradientRiseVTI</vt:lpstr>
      <vt:lpstr>Bezpieczeństwo           w intrnecie  </vt:lpstr>
      <vt:lpstr>Witaj! Powiem ci coś o zagrożeniach w internecie</vt:lpstr>
      <vt:lpstr>Po pierwsze  </vt:lpstr>
      <vt:lpstr>Prezentacja programu PowerPoint</vt:lpstr>
      <vt:lpstr>Po drugie  </vt:lpstr>
      <vt:lpstr>Po trzecie  </vt:lpstr>
      <vt:lpstr>Prezentacja programu PowerPoint</vt:lpstr>
      <vt:lpstr>Po czwarte  </vt:lpstr>
      <vt:lpstr>Po piąte  </vt:lpstr>
      <vt:lpstr>Po szóste  </vt:lpstr>
      <vt:lpstr>Koniec! 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Bezpieczeństwo           w intrnecie</dc:title>
  <dc:creator>Bartosz Załęski</dc:creator>
  <cp:lastModifiedBy>Bartosz Załęski</cp:lastModifiedBy>
  <cp:revision>15</cp:revision>
  <dcterms:created xsi:type="dcterms:W3CDTF">2021-03-17T19:49:36Z</dcterms:created>
  <dcterms:modified xsi:type="dcterms:W3CDTF">2021-05-19T14:57:37Z</dcterms:modified>
</cp:coreProperties>
</file>